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7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0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1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  <p:sldMasterId id="2147483671" r:id="rId3"/>
  </p:sldMasterIdLst>
  <p:notesMasterIdLst>
    <p:notesMasterId r:id="rId19"/>
  </p:notesMasterIdLst>
  <p:sldIdLst>
    <p:sldId id="369" r:id="rId4"/>
    <p:sldId id="11089983" r:id="rId5"/>
    <p:sldId id="11089936" r:id="rId6"/>
    <p:sldId id="406" r:id="rId7"/>
    <p:sldId id="1276" r:id="rId8"/>
    <p:sldId id="405" r:id="rId9"/>
    <p:sldId id="11089978" r:id="rId10"/>
    <p:sldId id="11089976" r:id="rId11"/>
    <p:sldId id="11089984" r:id="rId12"/>
    <p:sldId id="11089987" r:id="rId13"/>
    <p:sldId id="11089979" r:id="rId14"/>
    <p:sldId id="318" r:id="rId15"/>
    <p:sldId id="11089985" r:id="rId16"/>
    <p:sldId id="11089986" r:id="rId17"/>
    <p:sldId id="312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34CBF80-85FC-48FB-8F5D-A00BBFDB8DFE}">
          <p14:sldIdLst>
            <p14:sldId id="369"/>
            <p14:sldId id="11089983"/>
            <p14:sldId id="11089936"/>
            <p14:sldId id="406"/>
            <p14:sldId id="1276"/>
            <p14:sldId id="405"/>
            <p14:sldId id="11089978"/>
            <p14:sldId id="11089976"/>
            <p14:sldId id="11089984"/>
            <p14:sldId id="11089987"/>
            <p14:sldId id="11089979"/>
            <p14:sldId id="318"/>
            <p14:sldId id="11089985"/>
            <p14:sldId id="11089986"/>
            <p14:sldId id="3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92" autoAdjust="0"/>
  </p:normalViewPr>
  <p:slideViewPr>
    <p:cSldViewPr snapToGrid="0" showGuides="1">
      <p:cViewPr varScale="1">
        <p:scale>
          <a:sx n="81" d="100"/>
          <a:sy n="81" d="100"/>
        </p:scale>
        <p:origin x="725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A3025-A907-478A-AC4B-1F083123F527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2AA1F1-3BE0-44FC-84D0-83CAE0FAC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986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465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290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79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19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844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4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773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93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39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52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487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AA1F1-3BE0-44FC-84D0-83CAE0FAC71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008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0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125" y="951365"/>
            <a:ext cx="7677150" cy="935037"/>
          </a:xfrm>
        </p:spPr>
        <p:txBody>
          <a:bodyPr anchor="ctr">
            <a:normAutofit/>
          </a:bodyPr>
          <a:lstStyle>
            <a:lvl1pPr algn="l"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96AAB-5156-4364-83E7-FC4C7517E663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9C7E0-E575-4D22-8802-D53FDAB150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4985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B8A3-A6A6-4182-BF03-C7222DD023B0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F265-6B94-43F3-A2B2-A74968330A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1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125" y="951365"/>
            <a:ext cx="7677150" cy="935037"/>
          </a:xfrm>
        </p:spPr>
        <p:txBody>
          <a:bodyPr anchor="ctr">
            <a:normAutofit/>
          </a:bodyPr>
          <a:lstStyle>
            <a:lvl1pPr algn="l"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B8A3-A6A6-4182-BF03-C7222DD023B0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F265-6B94-43F3-A2B2-A74968330A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448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301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B8A3-A6A6-4182-BF03-C7222DD023B0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F265-6B94-43F3-A2B2-A74968330A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543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7425" y="925966"/>
            <a:ext cx="7677150" cy="935037"/>
          </a:xfrm>
        </p:spPr>
        <p:txBody>
          <a:bodyPr anchor="ctr">
            <a:normAutofit/>
          </a:bodyPr>
          <a:lstStyle>
            <a:lvl1pPr algn="ctr"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B8A3-A6A6-4182-BF03-C7222DD023B0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F265-6B94-43F3-A2B2-A74968330A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659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58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7425" y="925966"/>
            <a:ext cx="7677150" cy="935037"/>
          </a:xfrm>
        </p:spPr>
        <p:txBody>
          <a:bodyPr anchor="ctr">
            <a:normAutofit/>
          </a:bodyPr>
          <a:lstStyle>
            <a:lvl1pPr algn="ctr"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96AAB-5156-4364-83E7-FC4C7517E663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9C7E0-E575-4D22-8802-D53FDAB150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6940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96AAB-5156-4364-83E7-FC4C7517E663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9C7E0-E575-4D22-8802-D53FDAB150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04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C78155-FC9C-4F18-B18B-022EC90C8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8A6711-AE8A-4F32-913E-B1880BDF5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C65D9D-5AEE-4EBE-8BC6-819CF474D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96AAB-5156-4364-83E7-FC4C7517E663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D90120-A51D-4A43-99EF-067848FF2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B5C4C4-3BEC-405B-8B35-2A30F3E0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9C7E0-E575-4D22-8802-D53FDAB150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61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7DD23-C09F-4DD3-811F-69F3C879ACEE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E6FC-C5EC-4870-B0D8-BA43C92BD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43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125" y="951365"/>
            <a:ext cx="7677150" cy="935037"/>
          </a:xfrm>
        </p:spPr>
        <p:txBody>
          <a:bodyPr anchor="ctr">
            <a:normAutofit/>
          </a:bodyPr>
          <a:lstStyle>
            <a:lvl1pPr algn="l"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7DD23-C09F-4DD3-811F-69F3C879ACEE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E6FC-C5EC-4870-B0D8-BA43C92BD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1026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7425" y="925966"/>
            <a:ext cx="7677150" cy="935037"/>
          </a:xfrm>
        </p:spPr>
        <p:txBody>
          <a:bodyPr anchor="ctr">
            <a:normAutofit/>
          </a:bodyPr>
          <a:lstStyle>
            <a:lvl1pPr algn="ctr"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7DD23-C09F-4DD3-811F-69F3C879ACEE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E6FC-C5EC-4870-B0D8-BA43C92BD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310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09508" y="533400"/>
            <a:ext cx="4303791" cy="6324600"/>
          </a:xfrm>
          <a:noFill/>
        </p:spPr>
        <p:txBody>
          <a:bodyPr>
            <a:normAutofit/>
          </a:bodyPr>
          <a:lstStyle>
            <a:lvl1pPr algn="ctr">
              <a:defRPr sz="1200"/>
            </a:lvl1pPr>
          </a:lstStyle>
          <a:p>
            <a:r>
              <a:rPr lang="zh-CN" altLang="en-US"/>
              <a:t>单击图标添加图片</a:t>
            </a:r>
            <a:endParaRPr lang="en-ID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4593" y="1243465"/>
            <a:ext cx="7677150" cy="935037"/>
          </a:xfrm>
        </p:spPr>
        <p:txBody>
          <a:bodyPr anchor="ctr">
            <a:normAutofit/>
          </a:bodyPr>
          <a:lstStyle>
            <a:lvl1pPr algn="l"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7DD23-C09F-4DD3-811F-69F3C879ACEE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E6FC-C5EC-4870-B0D8-BA43C92BD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450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96AAB-5156-4364-83E7-FC4C7517E663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9C7E0-E575-4D22-8802-D53FDAB150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06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6C1D9-153B-45BB-B5DE-7579A53756C5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2952A-0647-46EA-8310-EDCEE27AF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20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3B8A3-A6A6-4182-BF03-C7222DD023B0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CF265-6B94-43F3-A2B2-A74968330A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31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51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tags" Target="../tags/tag66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2" Type="http://schemas.openxmlformats.org/officeDocument/2006/relationships/tags" Target="../tags/tag55.xml"/><Relationship Id="rId16" Type="http://schemas.openxmlformats.org/officeDocument/2006/relationships/notesSlide" Target="../notesSlides/notesSlide12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5" Type="http://schemas.openxmlformats.org/officeDocument/2006/relationships/tags" Target="../tags/tag58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63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tags" Target="../tags/tag6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2.png"/><Relationship Id="rId5" Type="http://schemas.openxmlformats.org/officeDocument/2006/relationships/tags" Target="../tags/tag27.xml"/><Relationship Id="rId10" Type="http://schemas.openxmlformats.org/officeDocument/2006/relationships/image" Target="../media/image1.png"/><Relationship Id="rId4" Type="http://schemas.openxmlformats.org/officeDocument/2006/relationships/tags" Target="../tags/tag26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image" Target="../media/image3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0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!!平滑1"/>
          <p:cNvSpPr/>
          <p:nvPr>
            <p:custDataLst>
              <p:tags r:id="rId2"/>
            </p:custDataLst>
          </p:nvPr>
        </p:nvSpPr>
        <p:spPr>
          <a:xfrm>
            <a:off x="507999" y="491568"/>
            <a:ext cx="11176002" cy="5841999"/>
          </a:xfrm>
          <a:prstGeom prst="rect">
            <a:avLst/>
          </a:prstGeom>
          <a:solidFill>
            <a:schemeClr val="accent1">
              <a:lumMod val="40000"/>
              <a:lumOff val="60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主标题"/>
          <p:cNvSpPr txBox="1"/>
          <p:nvPr>
            <p:custDataLst>
              <p:tags r:id="rId3"/>
            </p:custDataLst>
          </p:nvPr>
        </p:nvSpPr>
        <p:spPr>
          <a:xfrm>
            <a:off x="1952368" y="1208072"/>
            <a:ext cx="7952786" cy="178647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 fontAlgn="ctr"/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一种基于人机工程学的宝宝学步幼教车的创新</a:t>
            </a:r>
            <a:endParaRPr lang="en-GB" sz="4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日期"/>
          <p:cNvSpPr txBox="1"/>
          <p:nvPr>
            <p:custDataLst>
              <p:tags r:id="rId4"/>
            </p:custDataLst>
          </p:nvPr>
        </p:nvSpPr>
        <p:spPr>
          <a:xfrm>
            <a:off x="4297934" y="3590944"/>
            <a:ext cx="4120379" cy="15886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  辩   人    ：姜俞</a:t>
            </a:r>
            <a:endParaRPr lang="en-US" altLang="zh-CN" sz="2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2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  院（系）：智能制造</a:t>
            </a:r>
            <a:endParaRPr lang="en-US" altLang="zh-CN" sz="2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2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 导 老 师  ：张汉成</a:t>
            </a:r>
            <a:endParaRPr lang="en-US" altLang="zh-CN" sz="2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6" name="Freeform 5"/>
          <p:cNvSpPr/>
          <p:nvPr>
            <p:custDataLst>
              <p:tags r:id="rId5"/>
            </p:custDataLst>
          </p:nvPr>
        </p:nvSpPr>
        <p:spPr bwMode="auto">
          <a:xfrm>
            <a:off x="4553239" y="3799018"/>
            <a:ext cx="97848" cy="577594"/>
          </a:xfrm>
          <a:custGeom>
            <a:avLst/>
            <a:gdLst>
              <a:gd name="T0" fmla="*/ 55 w 55"/>
              <a:gd name="T1" fmla="*/ 331 h 331"/>
              <a:gd name="T2" fmla="*/ 23 w 55"/>
              <a:gd name="T3" fmla="*/ 322 h 331"/>
              <a:gd name="T4" fmla="*/ 23 w 55"/>
              <a:gd name="T5" fmla="*/ 172 h 331"/>
              <a:gd name="T6" fmla="*/ 0 w 55"/>
              <a:gd name="T7" fmla="*/ 169 h 331"/>
              <a:gd name="T8" fmla="*/ 0 w 55"/>
              <a:gd name="T9" fmla="*/ 161 h 331"/>
              <a:gd name="T10" fmla="*/ 23 w 55"/>
              <a:gd name="T11" fmla="*/ 159 h 331"/>
              <a:gd name="T12" fmla="*/ 23 w 55"/>
              <a:gd name="T13" fmla="*/ 9 h 331"/>
              <a:gd name="T14" fmla="*/ 55 w 55"/>
              <a:gd name="T15" fmla="*/ 0 h 331"/>
              <a:gd name="T16" fmla="*/ 55 w 55"/>
              <a:gd name="T17" fmla="*/ 8 h 331"/>
              <a:gd name="T18" fmla="*/ 31 w 55"/>
              <a:gd name="T19" fmla="*/ 10 h 331"/>
              <a:gd name="T20" fmla="*/ 31 w 55"/>
              <a:gd name="T21" fmla="*/ 161 h 331"/>
              <a:gd name="T22" fmla="*/ 28 w 55"/>
              <a:gd name="T23" fmla="*/ 165 h 331"/>
              <a:gd name="T24" fmla="*/ 31 w 55"/>
              <a:gd name="T25" fmla="*/ 170 h 331"/>
              <a:gd name="T26" fmla="*/ 31 w 55"/>
              <a:gd name="T27" fmla="*/ 320 h 331"/>
              <a:gd name="T28" fmla="*/ 55 w 55"/>
              <a:gd name="T29" fmla="*/ 323 h 331"/>
              <a:gd name="T30" fmla="*/ 55 w 55"/>
              <a:gd name="T31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331">
                <a:moveTo>
                  <a:pt x="55" y="331"/>
                </a:moveTo>
                <a:cubicBezTo>
                  <a:pt x="23" y="331"/>
                  <a:pt x="23" y="324"/>
                  <a:pt x="23" y="322"/>
                </a:cubicBezTo>
                <a:cubicBezTo>
                  <a:pt x="23" y="172"/>
                  <a:pt x="23" y="172"/>
                  <a:pt x="23" y="172"/>
                </a:cubicBezTo>
                <a:cubicBezTo>
                  <a:pt x="20" y="171"/>
                  <a:pt x="12" y="169"/>
                  <a:pt x="0" y="169"/>
                </a:cubicBezTo>
                <a:cubicBezTo>
                  <a:pt x="0" y="161"/>
                  <a:pt x="0" y="161"/>
                  <a:pt x="0" y="161"/>
                </a:cubicBezTo>
                <a:cubicBezTo>
                  <a:pt x="12" y="161"/>
                  <a:pt x="20" y="160"/>
                  <a:pt x="23" y="15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7"/>
                  <a:pt x="23" y="0"/>
                  <a:pt x="55" y="0"/>
                </a:cubicBezTo>
                <a:cubicBezTo>
                  <a:pt x="55" y="8"/>
                  <a:pt x="55" y="8"/>
                  <a:pt x="55" y="8"/>
                </a:cubicBezTo>
                <a:cubicBezTo>
                  <a:pt x="42" y="8"/>
                  <a:pt x="34" y="9"/>
                  <a:pt x="31" y="10"/>
                </a:cubicBezTo>
                <a:cubicBezTo>
                  <a:pt x="31" y="161"/>
                  <a:pt x="31" y="161"/>
                  <a:pt x="31" y="161"/>
                </a:cubicBezTo>
                <a:cubicBezTo>
                  <a:pt x="31" y="162"/>
                  <a:pt x="31" y="164"/>
                  <a:pt x="28" y="165"/>
                </a:cubicBezTo>
                <a:cubicBezTo>
                  <a:pt x="31" y="167"/>
                  <a:pt x="31" y="169"/>
                  <a:pt x="31" y="170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4" y="321"/>
                  <a:pt x="42" y="323"/>
                  <a:pt x="55" y="323"/>
                </a:cubicBezTo>
                <a:lnTo>
                  <a:pt x="55" y="331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6"/>
          <p:cNvSpPr/>
          <p:nvPr>
            <p:custDataLst>
              <p:tags r:id="rId6"/>
            </p:custDataLst>
          </p:nvPr>
        </p:nvSpPr>
        <p:spPr bwMode="auto">
          <a:xfrm>
            <a:off x="7489685" y="3799018"/>
            <a:ext cx="97118" cy="576132"/>
          </a:xfrm>
          <a:custGeom>
            <a:avLst/>
            <a:gdLst>
              <a:gd name="T0" fmla="*/ 0 w 55"/>
              <a:gd name="T1" fmla="*/ 0 h 330"/>
              <a:gd name="T2" fmla="*/ 31 w 55"/>
              <a:gd name="T3" fmla="*/ 9 h 330"/>
              <a:gd name="T4" fmla="*/ 31 w 55"/>
              <a:gd name="T5" fmla="*/ 159 h 330"/>
              <a:gd name="T6" fmla="*/ 55 w 55"/>
              <a:gd name="T7" fmla="*/ 161 h 330"/>
              <a:gd name="T8" fmla="*/ 55 w 55"/>
              <a:gd name="T9" fmla="*/ 169 h 330"/>
              <a:gd name="T10" fmla="*/ 31 w 55"/>
              <a:gd name="T11" fmla="*/ 172 h 330"/>
              <a:gd name="T12" fmla="*/ 31 w 55"/>
              <a:gd name="T13" fmla="*/ 322 h 330"/>
              <a:gd name="T14" fmla="*/ 0 w 55"/>
              <a:gd name="T15" fmla="*/ 330 h 330"/>
              <a:gd name="T16" fmla="*/ 0 w 55"/>
              <a:gd name="T17" fmla="*/ 322 h 330"/>
              <a:gd name="T18" fmla="*/ 23 w 55"/>
              <a:gd name="T19" fmla="*/ 320 h 330"/>
              <a:gd name="T20" fmla="*/ 23 w 55"/>
              <a:gd name="T21" fmla="*/ 170 h 330"/>
              <a:gd name="T22" fmla="*/ 26 w 55"/>
              <a:gd name="T23" fmla="*/ 165 h 330"/>
              <a:gd name="T24" fmla="*/ 23 w 55"/>
              <a:gd name="T25" fmla="*/ 161 h 330"/>
              <a:gd name="T26" fmla="*/ 23 w 55"/>
              <a:gd name="T27" fmla="*/ 11 h 330"/>
              <a:gd name="T28" fmla="*/ 0 w 55"/>
              <a:gd name="T29" fmla="*/ 8 h 330"/>
              <a:gd name="T30" fmla="*/ 0 w 55"/>
              <a:gd name="T31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330">
                <a:moveTo>
                  <a:pt x="0" y="0"/>
                </a:moveTo>
                <a:cubicBezTo>
                  <a:pt x="31" y="0"/>
                  <a:pt x="31" y="7"/>
                  <a:pt x="31" y="9"/>
                </a:cubicBezTo>
                <a:cubicBezTo>
                  <a:pt x="31" y="159"/>
                  <a:pt x="31" y="159"/>
                  <a:pt x="31" y="159"/>
                </a:cubicBezTo>
                <a:cubicBezTo>
                  <a:pt x="34" y="160"/>
                  <a:pt x="42" y="161"/>
                  <a:pt x="55" y="161"/>
                </a:cubicBezTo>
                <a:cubicBezTo>
                  <a:pt x="55" y="169"/>
                  <a:pt x="55" y="169"/>
                  <a:pt x="55" y="169"/>
                </a:cubicBezTo>
                <a:cubicBezTo>
                  <a:pt x="42" y="169"/>
                  <a:pt x="34" y="171"/>
                  <a:pt x="31" y="172"/>
                </a:cubicBezTo>
                <a:cubicBezTo>
                  <a:pt x="31" y="322"/>
                  <a:pt x="31" y="322"/>
                  <a:pt x="31" y="322"/>
                </a:cubicBezTo>
                <a:cubicBezTo>
                  <a:pt x="31" y="324"/>
                  <a:pt x="31" y="330"/>
                  <a:pt x="0" y="330"/>
                </a:cubicBezTo>
                <a:cubicBezTo>
                  <a:pt x="0" y="322"/>
                  <a:pt x="0" y="322"/>
                  <a:pt x="0" y="322"/>
                </a:cubicBezTo>
                <a:cubicBezTo>
                  <a:pt x="12" y="322"/>
                  <a:pt x="21" y="321"/>
                  <a:pt x="23" y="320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69"/>
                  <a:pt x="23" y="167"/>
                  <a:pt x="26" y="165"/>
                </a:cubicBezTo>
                <a:cubicBezTo>
                  <a:pt x="23" y="164"/>
                  <a:pt x="23" y="162"/>
                  <a:pt x="23" y="161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0"/>
                  <a:pt x="12" y="8"/>
                  <a:pt x="0" y="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图形 1">
            <a:extLst>
              <a:ext uri="{FF2B5EF4-FFF2-40B4-BE49-F238E27FC236}">
                <a16:creationId xmlns:a16="http://schemas.microsoft.com/office/drawing/2014/main" id="{A186B1D8-8AB8-AFFE-9777-97774F8C2299}"/>
              </a:ext>
            </a:extLst>
          </p:cNvPr>
          <p:cNvGrpSpPr/>
          <p:nvPr/>
        </p:nvGrpSpPr>
        <p:grpSpPr>
          <a:xfrm>
            <a:off x="9523891" y="3428999"/>
            <a:ext cx="2670766" cy="3226517"/>
            <a:chOff x="9523891" y="3428999"/>
            <a:chExt cx="2670766" cy="322651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4055A78-BDC7-5233-56EC-D7661EED3609}"/>
                </a:ext>
              </a:extLst>
            </p:cNvPr>
            <p:cNvSpPr/>
            <p:nvPr/>
          </p:nvSpPr>
          <p:spPr>
            <a:xfrm>
              <a:off x="10067811" y="4723988"/>
              <a:ext cx="1573227" cy="911641"/>
            </a:xfrm>
            <a:custGeom>
              <a:avLst/>
              <a:gdLst>
                <a:gd name="connsiteX0" fmla="*/ 1522382 w 1573227"/>
                <a:gd name="connsiteY0" fmla="*/ 384997 h 911641"/>
                <a:gd name="connsiteX1" fmla="*/ 1523097 w 1573227"/>
                <a:gd name="connsiteY1" fmla="*/ 526274 h 911641"/>
                <a:gd name="connsiteX2" fmla="*/ 910966 w 1573227"/>
                <a:gd name="connsiteY2" fmla="*/ 882430 h 911641"/>
                <a:gd name="connsiteX3" fmla="*/ 667054 w 1573227"/>
                <a:gd name="connsiteY3" fmla="*/ 882430 h 911641"/>
                <a:gd name="connsiteX4" fmla="*/ 50935 w 1573227"/>
                <a:gd name="connsiteY4" fmla="*/ 526683 h 911641"/>
                <a:gd name="connsiteX5" fmla="*/ 50117 w 1573227"/>
                <a:gd name="connsiteY5" fmla="*/ 385406 h 911641"/>
                <a:gd name="connsiteX6" fmla="*/ 662351 w 1573227"/>
                <a:gd name="connsiteY6" fmla="*/ 29249 h 911641"/>
                <a:gd name="connsiteX7" fmla="*/ 906366 w 1573227"/>
                <a:gd name="connsiteY7" fmla="*/ 29249 h 91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3227" h="911641">
                  <a:moveTo>
                    <a:pt x="1522382" y="384997"/>
                  </a:moveTo>
                  <a:cubicBezTo>
                    <a:pt x="1589851" y="423945"/>
                    <a:pt x="1590260" y="487223"/>
                    <a:pt x="1523097" y="526274"/>
                  </a:cubicBezTo>
                  <a:lnTo>
                    <a:pt x="910966" y="882430"/>
                  </a:lnTo>
                  <a:cubicBezTo>
                    <a:pt x="843905" y="921378"/>
                    <a:pt x="734523" y="921378"/>
                    <a:pt x="667054" y="882430"/>
                  </a:cubicBezTo>
                  <a:lnTo>
                    <a:pt x="50935" y="526683"/>
                  </a:lnTo>
                  <a:cubicBezTo>
                    <a:pt x="-16739" y="487632"/>
                    <a:pt x="-16943" y="424456"/>
                    <a:pt x="50117" y="385406"/>
                  </a:cubicBezTo>
                  <a:lnTo>
                    <a:pt x="662351" y="29249"/>
                  </a:lnTo>
                  <a:cubicBezTo>
                    <a:pt x="729412" y="-9699"/>
                    <a:pt x="838692" y="-9801"/>
                    <a:pt x="906366" y="2924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CFDFF"/>
                </a:gs>
                <a:gs pos="80000">
                  <a:srgbClr val="F4F7FF"/>
                </a:gs>
                <a:gs pos="100000">
                  <a:srgbClr val="E9EEFF"/>
                </a:gs>
              </a:gsLst>
              <a:lin ang="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B2B989E-50F4-2F1D-1E9A-D3A0FDBA2FDF}"/>
                </a:ext>
              </a:extLst>
            </p:cNvPr>
            <p:cNvSpPr/>
            <p:nvPr/>
          </p:nvSpPr>
          <p:spPr>
            <a:xfrm>
              <a:off x="10271779" y="4862012"/>
              <a:ext cx="1165278" cy="635842"/>
            </a:xfrm>
            <a:custGeom>
              <a:avLst/>
              <a:gdLst>
                <a:gd name="connsiteX0" fmla="*/ 1165279 w 1165278"/>
                <a:gd name="connsiteY0" fmla="*/ 318021 h 635842"/>
                <a:gd name="connsiteX1" fmla="*/ 1030851 w 1165278"/>
                <a:gd name="connsiteY1" fmla="*/ 396837 h 635842"/>
                <a:gd name="connsiteX2" fmla="*/ 637995 w 1165278"/>
                <a:gd name="connsiteY2" fmla="*/ 625109 h 635842"/>
                <a:gd name="connsiteX3" fmla="*/ 532395 w 1165278"/>
                <a:gd name="connsiteY3" fmla="*/ 625109 h 635842"/>
                <a:gd name="connsiteX4" fmla="*/ 134734 w 1165278"/>
                <a:gd name="connsiteY4" fmla="*/ 394997 h 635842"/>
                <a:gd name="connsiteX5" fmla="*/ 0 w 1165278"/>
                <a:gd name="connsiteY5" fmla="*/ 317305 h 635842"/>
                <a:gd name="connsiteX6" fmla="*/ 527590 w 1165278"/>
                <a:gd name="connsiteY6" fmla="*/ 10626 h 635842"/>
                <a:gd name="connsiteX7" fmla="*/ 633190 w 1165278"/>
                <a:gd name="connsiteY7" fmla="*/ 10626 h 635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5278" h="635842">
                  <a:moveTo>
                    <a:pt x="1165279" y="318021"/>
                  </a:moveTo>
                  <a:lnTo>
                    <a:pt x="1030851" y="396837"/>
                  </a:lnTo>
                  <a:lnTo>
                    <a:pt x="637995" y="625109"/>
                  </a:lnTo>
                  <a:cubicBezTo>
                    <a:pt x="604250" y="639420"/>
                    <a:pt x="566140" y="639420"/>
                    <a:pt x="532395" y="625109"/>
                  </a:cubicBezTo>
                  <a:lnTo>
                    <a:pt x="134734" y="394997"/>
                  </a:lnTo>
                  <a:lnTo>
                    <a:pt x="0" y="317305"/>
                  </a:lnTo>
                  <a:lnTo>
                    <a:pt x="527590" y="10626"/>
                  </a:lnTo>
                  <a:cubicBezTo>
                    <a:pt x="561366" y="-3542"/>
                    <a:pt x="599415" y="-3542"/>
                    <a:pt x="633190" y="10626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96000"/>
              </a:schemeClr>
            </a:soli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803AD63-8FD8-898B-351C-9A7BC786FDD6}"/>
                </a:ext>
              </a:extLst>
            </p:cNvPr>
            <p:cNvSpPr/>
            <p:nvPr/>
          </p:nvSpPr>
          <p:spPr>
            <a:xfrm>
              <a:off x="10406513" y="5018004"/>
              <a:ext cx="896116" cy="479850"/>
            </a:xfrm>
            <a:custGeom>
              <a:avLst/>
              <a:gdLst>
                <a:gd name="connsiteX0" fmla="*/ 896117 w 896116"/>
                <a:gd name="connsiteY0" fmla="*/ 240845 h 479850"/>
                <a:gd name="connsiteX1" fmla="*/ 503261 w 896116"/>
                <a:gd name="connsiteY1" fmla="*/ 469117 h 479850"/>
                <a:gd name="connsiteX2" fmla="*/ 397661 w 896116"/>
                <a:gd name="connsiteY2" fmla="*/ 469117 h 479850"/>
                <a:gd name="connsiteX3" fmla="*/ 0 w 896116"/>
                <a:gd name="connsiteY3" fmla="*/ 239005 h 479850"/>
                <a:gd name="connsiteX4" fmla="*/ 392856 w 896116"/>
                <a:gd name="connsiteY4" fmla="*/ 10734 h 479850"/>
                <a:gd name="connsiteX5" fmla="*/ 498456 w 896116"/>
                <a:gd name="connsiteY5" fmla="*/ 10734 h 47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116" h="479850">
                  <a:moveTo>
                    <a:pt x="896117" y="240845"/>
                  </a:moveTo>
                  <a:lnTo>
                    <a:pt x="503261" y="469117"/>
                  </a:lnTo>
                  <a:cubicBezTo>
                    <a:pt x="469516" y="483428"/>
                    <a:pt x="431406" y="483428"/>
                    <a:pt x="397661" y="469117"/>
                  </a:cubicBezTo>
                  <a:lnTo>
                    <a:pt x="0" y="239005"/>
                  </a:lnTo>
                  <a:lnTo>
                    <a:pt x="392856" y="10734"/>
                  </a:lnTo>
                  <a:cubicBezTo>
                    <a:pt x="426601" y="-3578"/>
                    <a:pt x="464711" y="-3578"/>
                    <a:pt x="498456" y="10734"/>
                  </a:cubicBezTo>
                  <a:close/>
                </a:path>
              </a:pathLst>
            </a:custGeom>
            <a:solidFill>
              <a:schemeClr val="accent1"/>
            </a:soli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5D3CC0E-D382-6257-CBBA-9EE151630C5F}"/>
                </a:ext>
              </a:extLst>
            </p:cNvPr>
            <p:cNvSpPr/>
            <p:nvPr/>
          </p:nvSpPr>
          <p:spPr>
            <a:xfrm>
              <a:off x="10067811" y="5744207"/>
              <a:ext cx="1573227" cy="911309"/>
            </a:xfrm>
            <a:custGeom>
              <a:avLst/>
              <a:gdLst>
                <a:gd name="connsiteX0" fmla="*/ 1522382 w 1573227"/>
                <a:gd name="connsiteY0" fmla="*/ 384997 h 911309"/>
                <a:gd name="connsiteX1" fmla="*/ 1523097 w 1573227"/>
                <a:gd name="connsiteY1" fmla="*/ 526274 h 911309"/>
                <a:gd name="connsiteX2" fmla="*/ 910966 w 1573227"/>
                <a:gd name="connsiteY2" fmla="*/ 882021 h 911309"/>
                <a:gd name="connsiteX3" fmla="*/ 667054 w 1573227"/>
                <a:gd name="connsiteY3" fmla="*/ 882021 h 911309"/>
                <a:gd name="connsiteX4" fmla="*/ 50935 w 1573227"/>
                <a:gd name="connsiteY4" fmla="*/ 526683 h 911309"/>
                <a:gd name="connsiteX5" fmla="*/ 50117 w 1573227"/>
                <a:gd name="connsiteY5" fmla="*/ 385406 h 911309"/>
                <a:gd name="connsiteX6" fmla="*/ 662351 w 1573227"/>
                <a:gd name="connsiteY6" fmla="*/ 29249 h 911309"/>
                <a:gd name="connsiteX7" fmla="*/ 906366 w 1573227"/>
                <a:gd name="connsiteY7" fmla="*/ 29249 h 91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3227" h="911309">
                  <a:moveTo>
                    <a:pt x="1522382" y="384997"/>
                  </a:moveTo>
                  <a:cubicBezTo>
                    <a:pt x="1589851" y="423945"/>
                    <a:pt x="1590260" y="487223"/>
                    <a:pt x="1523097" y="526274"/>
                  </a:cubicBezTo>
                  <a:lnTo>
                    <a:pt x="910966" y="882021"/>
                  </a:lnTo>
                  <a:cubicBezTo>
                    <a:pt x="843905" y="921072"/>
                    <a:pt x="734523" y="921072"/>
                    <a:pt x="667054" y="882021"/>
                  </a:cubicBezTo>
                  <a:lnTo>
                    <a:pt x="50935" y="526683"/>
                  </a:lnTo>
                  <a:cubicBezTo>
                    <a:pt x="-16739" y="487632"/>
                    <a:pt x="-16943" y="424456"/>
                    <a:pt x="50117" y="385406"/>
                  </a:cubicBezTo>
                  <a:lnTo>
                    <a:pt x="662351" y="29249"/>
                  </a:lnTo>
                  <a:cubicBezTo>
                    <a:pt x="729412" y="-9699"/>
                    <a:pt x="838692" y="-9801"/>
                    <a:pt x="906366" y="29249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2000"/>
              </a:schemeClr>
            </a:soli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816EE49-A86C-E04E-82C9-33208B168647}"/>
                </a:ext>
              </a:extLst>
            </p:cNvPr>
            <p:cNvSpPr/>
            <p:nvPr/>
          </p:nvSpPr>
          <p:spPr>
            <a:xfrm>
              <a:off x="10066815" y="5179624"/>
              <a:ext cx="1574929" cy="1157610"/>
            </a:xfrm>
            <a:custGeom>
              <a:avLst/>
              <a:gdLst>
                <a:gd name="connsiteX0" fmla="*/ 1574798 w 1574929"/>
                <a:gd name="connsiteY0" fmla="*/ 5520 h 1157610"/>
                <a:gd name="connsiteX1" fmla="*/ 1574184 w 1574929"/>
                <a:gd name="connsiteY1" fmla="*/ 11040 h 1157610"/>
                <a:gd name="connsiteX2" fmla="*/ 1573060 w 1574929"/>
                <a:gd name="connsiteY2" fmla="*/ 15436 h 1157610"/>
                <a:gd name="connsiteX3" fmla="*/ 1571629 w 1574929"/>
                <a:gd name="connsiteY3" fmla="*/ 20547 h 1157610"/>
                <a:gd name="connsiteX4" fmla="*/ 1569789 w 1574929"/>
                <a:gd name="connsiteY4" fmla="*/ 24739 h 1157610"/>
                <a:gd name="connsiteX5" fmla="*/ 1567335 w 1574929"/>
                <a:gd name="connsiteY5" fmla="*/ 30157 h 1157610"/>
                <a:gd name="connsiteX6" fmla="*/ 1564984 w 1574929"/>
                <a:gd name="connsiteY6" fmla="*/ 34041 h 1157610"/>
                <a:gd name="connsiteX7" fmla="*/ 1560895 w 1574929"/>
                <a:gd name="connsiteY7" fmla="*/ 39971 h 1157610"/>
                <a:gd name="connsiteX8" fmla="*/ 1558135 w 1574929"/>
                <a:gd name="connsiteY8" fmla="*/ 43446 h 1157610"/>
                <a:gd name="connsiteX9" fmla="*/ 1550774 w 1574929"/>
                <a:gd name="connsiteY9" fmla="*/ 51318 h 1157610"/>
                <a:gd name="connsiteX10" fmla="*/ 1548014 w 1574929"/>
                <a:gd name="connsiteY10" fmla="*/ 54180 h 1157610"/>
                <a:gd name="connsiteX11" fmla="*/ 1542699 w 1574929"/>
                <a:gd name="connsiteY11" fmla="*/ 58473 h 1157610"/>
                <a:gd name="connsiteX12" fmla="*/ 1537894 w 1574929"/>
                <a:gd name="connsiteY12" fmla="*/ 62358 h 1157610"/>
                <a:gd name="connsiteX13" fmla="*/ 1531760 w 1574929"/>
                <a:gd name="connsiteY13" fmla="*/ 66447 h 1157610"/>
                <a:gd name="connsiteX14" fmla="*/ 1525116 w 1574929"/>
                <a:gd name="connsiteY14" fmla="*/ 70638 h 1157610"/>
                <a:gd name="connsiteX15" fmla="*/ 912984 w 1574929"/>
                <a:gd name="connsiteY15" fmla="*/ 426795 h 1157610"/>
                <a:gd name="connsiteX16" fmla="*/ 896730 w 1574929"/>
                <a:gd name="connsiteY16" fmla="*/ 434973 h 1157610"/>
                <a:gd name="connsiteX17" fmla="*/ 891823 w 1574929"/>
                <a:gd name="connsiteY17" fmla="*/ 437120 h 1157610"/>
                <a:gd name="connsiteX18" fmla="*/ 878329 w 1574929"/>
                <a:gd name="connsiteY18" fmla="*/ 442231 h 1157610"/>
                <a:gd name="connsiteX19" fmla="*/ 873320 w 1574929"/>
                <a:gd name="connsiteY19" fmla="*/ 443969 h 1157610"/>
                <a:gd name="connsiteX20" fmla="*/ 864529 w 1574929"/>
                <a:gd name="connsiteY20" fmla="*/ 446422 h 1157610"/>
                <a:gd name="connsiteX21" fmla="*/ 857679 w 1574929"/>
                <a:gd name="connsiteY21" fmla="*/ 448262 h 1157610"/>
                <a:gd name="connsiteX22" fmla="*/ 848172 w 1574929"/>
                <a:gd name="connsiteY22" fmla="*/ 450307 h 1157610"/>
                <a:gd name="connsiteX23" fmla="*/ 841630 w 1574929"/>
                <a:gd name="connsiteY23" fmla="*/ 451636 h 1157610"/>
                <a:gd name="connsiteX24" fmla="*/ 822003 w 1574929"/>
                <a:gd name="connsiteY24" fmla="*/ 454396 h 1157610"/>
                <a:gd name="connsiteX25" fmla="*/ 815869 w 1574929"/>
                <a:gd name="connsiteY25" fmla="*/ 454907 h 1157610"/>
                <a:gd name="connsiteX26" fmla="*/ 804215 w 1574929"/>
                <a:gd name="connsiteY26" fmla="*/ 455725 h 1157610"/>
                <a:gd name="connsiteX27" fmla="*/ 796650 w 1574929"/>
                <a:gd name="connsiteY27" fmla="*/ 455725 h 1157610"/>
                <a:gd name="connsiteX28" fmla="*/ 787245 w 1574929"/>
                <a:gd name="connsiteY28" fmla="*/ 455725 h 1157610"/>
                <a:gd name="connsiteX29" fmla="*/ 779374 w 1574929"/>
                <a:gd name="connsiteY29" fmla="*/ 455725 h 1157610"/>
                <a:gd name="connsiteX30" fmla="*/ 770583 w 1574929"/>
                <a:gd name="connsiteY30" fmla="*/ 455725 h 1157610"/>
                <a:gd name="connsiteX31" fmla="*/ 762609 w 1574929"/>
                <a:gd name="connsiteY31" fmla="*/ 455112 h 1157610"/>
                <a:gd name="connsiteX32" fmla="*/ 754022 w 1574929"/>
                <a:gd name="connsiteY32" fmla="*/ 454089 h 1157610"/>
                <a:gd name="connsiteX33" fmla="*/ 746253 w 1574929"/>
                <a:gd name="connsiteY33" fmla="*/ 453067 h 1157610"/>
                <a:gd name="connsiteX34" fmla="*/ 737155 w 1574929"/>
                <a:gd name="connsiteY34" fmla="*/ 451431 h 1157610"/>
                <a:gd name="connsiteX35" fmla="*/ 729897 w 1574929"/>
                <a:gd name="connsiteY35" fmla="*/ 450000 h 1157610"/>
                <a:gd name="connsiteX36" fmla="*/ 719674 w 1574929"/>
                <a:gd name="connsiteY36" fmla="*/ 447342 h 1157610"/>
                <a:gd name="connsiteX37" fmla="*/ 713745 w 1574929"/>
                <a:gd name="connsiteY37" fmla="*/ 445809 h 1157610"/>
                <a:gd name="connsiteX38" fmla="*/ 695242 w 1574929"/>
                <a:gd name="connsiteY38" fmla="*/ 439573 h 1157610"/>
                <a:gd name="connsiteX39" fmla="*/ 692788 w 1574929"/>
                <a:gd name="connsiteY39" fmla="*/ 438449 h 1157610"/>
                <a:gd name="connsiteX40" fmla="*/ 669481 w 1574929"/>
                <a:gd name="connsiteY40" fmla="*/ 427306 h 1157610"/>
                <a:gd name="connsiteX41" fmla="*/ 53260 w 1574929"/>
                <a:gd name="connsiteY41" fmla="*/ 71558 h 1157610"/>
                <a:gd name="connsiteX42" fmla="*/ 2147 w 1574929"/>
                <a:gd name="connsiteY42" fmla="*/ 0 h 1157610"/>
                <a:gd name="connsiteX43" fmla="*/ 0 w 1574929"/>
                <a:gd name="connsiteY43" fmla="*/ 702806 h 1157610"/>
                <a:gd name="connsiteX44" fmla="*/ 51113 w 1574929"/>
                <a:gd name="connsiteY44" fmla="*/ 773853 h 1157610"/>
                <a:gd name="connsiteX45" fmla="*/ 667232 w 1574929"/>
                <a:gd name="connsiteY45" fmla="*/ 1129601 h 1157610"/>
                <a:gd name="connsiteX46" fmla="*/ 690539 w 1574929"/>
                <a:gd name="connsiteY46" fmla="*/ 1140846 h 1157610"/>
                <a:gd name="connsiteX47" fmla="*/ 692073 w 1574929"/>
                <a:gd name="connsiteY47" fmla="*/ 1141561 h 1157610"/>
                <a:gd name="connsiteX48" fmla="*/ 692993 w 1574929"/>
                <a:gd name="connsiteY48" fmla="*/ 1141561 h 1157610"/>
                <a:gd name="connsiteX49" fmla="*/ 711496 w 1574929"/>
                <a:gd name="connsiteY49" fmla="*/ 1147797 h 1157610"/>
                <a:gd name="connsiteX50" fmla="*/ 713029 w 1574929"/>
                <a:gd name="connsiteY50" fmla="*/ 1148308 h 1157610"/>
                <a:gd name="connsiteX51" fmla="*/ 717425 w 1574929"/>
                <a:gd name="connsiteY51" fmla="*/ 1149330 h 1157610"/>
                <a:gd name="connsiteX52" fmla="*/ 727648 w 1574929"/>
                <a:gd name="connsiteY52" fmla="*/ 1151988 h 1157610"/>
                <a:gd name="connsiteX53" fmla="*/ 730510 w 1574929"/>
                <a:gd name="connsiteY53" fmla="*/ 1152704 h 1157610"/>
                <a:gd name="connsiteX54" fmla="*/ 734803 w 1574929"/>
                <a:gd name="connsiteY54" fmla="*/ 1153419 h 1157610"/>
                <a:gd name="connsiteX55" fmla="*/ 743901 w 1574929"/>
                <a:gd name="connsiteY55" fmla="*/ 1155055 h 1157610"/>
                <a:gd name="connsiteX56" fmla="*/ 747582 w 1574929"/>
                <a:gd name="connsiteY56" fmla="*/ 1155668 h 1157610"/>
                <a:gd name="connsiteX57" fmla="*/ 751671 w 1574929"/>
                <a:gd name="connsiteY57" fmla="*/ 1156180 h 1157610"/>
                <a:gd name="connsiteX58" fmla="*/ 760258 w 1574929"/>
                <a:gd name="connsiteY58" fmla="*/ 1157100 h 1157610"/>
                <a:gd name="connsiteX59" fmla="*/ 764347 w 1574929"/>
                <a:gd name="connsiteY59" fmla="*/ 1157100 h 1157610"/>
                <a:gd name="connsiteX60" fmla="*/ 768231 w 1574929"/>
                <a:gd name="connsiteY60" fmla="*/ 1157100 h 1157610"/>
                <a:gd name="connsiteX61" fmla="*/ 777023 w 1574929"/>
                <a:gd name="connsiteY61" fmla="*/ 1157611 h 1157610"/>
                <a:gd name="connsiteX62" fmla="*/ 781419 w 1574929"/>
                <a:gd name="connsiteY62" fmla="*/ 1157611 h 1157610"/>
                <a:gd name="connsiteX63" fmla="*/ 794401 w 1574929"/>
                <a:gd name="connsiteY63" fmla="*/ 1157611 h 1157610"/>
                <a:gd name="connsiteX64" fmla="*/ 799104 w 1574929"/>
                <a:gd name="connsiteY64" fmla="*/ 1157611 h 1157610"/>
                <a:gd name="connsiteX65" fmla="*/ 801864 w 1574929"/>
                <a:gd name="connsiteY65" fmla="*/ 1157611 h 1157610"/>
                <a:gd name="connsiteX66" fmla="*/ 813620 w 1574929"/>
                <a:gd name="connsiteY66" fmla="*/ 1156793 h 1157610"/>
                <a:gd name="connsiteX67" fmla="*/ 818322 w 1574929"/>
                <a:gd name="connsiteY67" fmla="*/ 1156793 h 1157610"/>
                <a:gd name="connsiteX68" fmla="*/ 819651 w 1574929"/>
                <a:gd name="connsiteY68" fmla="*/ 1156793 h 1157610"/>
                <a:gd name="connsiteX69" fmla="*/ 839381 w 1574929"/>
                <a:gd name="connsiteY69" fmla="*/ 1154033 h 1157610"/>
                <a:gd name="connsiteX70" fmla="*/ 840301 w 1574929"/>
                <a:gd name="connsiteY70" fmla="*/ 1154033 h 1157610"/>
                <a:gd name="connsiteX71" fmla="*/ 845821 w 1574929"/>
                <a:gd name="connsiteY71" fmla="*/ 1152806 h 1157610"/>
                <a:gd name="connsiteX72" fmla="*/ 855328 w 1574929"/>
                <a:gd name="connsiteY72" fmla="*/ 1150864 h 1157610"/>
                <a:gd name="connsiteX73" fmla="*/ 862177 w 1574929"/>
                <a:gd name="connsiteY73" fmla="*/ 1149024 h 1157610"/>
                <a:gd name="connsiteX74" fmla="*/ 871071 w 1574929"/>
                <a:gd name="connsiteY74" fmla="*/ 1146468 h 1157610"/>
                <a:gd name="connsiteX75" fmla="*/ 873013 w 1574929"/>
                <a:gd name="connsiteY75" fmla="*/ 1145957 h 1157610"/>
                <a:gd name="connsiteX76" fmla="*/ 876080 w 1574929"/>
                <a:gd name="connsiteY76" fmla="*/ 1144730 h 1157610"/>
                <a:gd name="connsiteX77" fmla="*/ 889574 w 1574929"/>
                <a:gd name="connsiteY77" fmla="*/ 1139619 h 1157610"/>
                <a:gd name="connsiteX78" fmla="*/ 894481 w 1574929"/>
                <a:gd name="connsiteY78" fmla="*/ 1137574 h 1157610"/>
                <a:gd name="connsiteX79" fmla="*/ 910735 w 1574929"/>
                <a:gd name="connsiteY79" fmla="*/ 1129294 h 1157610"/>
                <a:gd name="connsiteX80" fmla="*/ 1523173 w 1574929"/>
                <a:gd name="connsiteY80" fmla="*/ 774364 h 1157610"/>
                <a:gd name="connsiteX81" fmla="*/ 1525218 w 1574929"/>
                <a:gd name="connsiteY81" fmla="*/ 773138 h 1157610"/>
                <a:gd name="connsiteX82" fmla="*/ 1529716 w 1574929"/>
                <a:gd name="connsiteY82" fmla="*/ 770173 h 1157610"/>
                <a:gd name="connsiteX83" fmla="*/ 1535850 w 1574929"/>
                <a:gd name="connsiteY83" fmla="*/ 766084 h 1157610"/>
                <a:gd name="connsiteX84" fmla="*/ 1540756 w 1574929"/>
                <a:gd name="connsiteY84" fmla="*/ 762199 h 1157610"/>
                <a:gd name="connsiteX85" fmla="*/ 1545970 w 1574929"/>
                <a:gd name="connsiteY85" fmla="*/ 757906 h 1157610"/>
                <a:gd name="connsiteX86" fmla="*/ 1546992 w 1574929"/>
                <a:gd name="connsiteY86" fmla="*/ 756986 h 1157610"/>
                <a:gd name="connsiteX87" fmla="*/ 1548832 w 1574929"/>
                <a:gd name="connsiteY87" fmla="*/ 755146 h 1157610"/>
                <a:gd name="connsiteX88" fmla="*/ 1556090 w 1574929"/>
                <a:gd name="connsiteY88" fmla="*/ 747274 h 1157610"/>
                <a:gd name="connsiteX89" fmla="*/ 1557726 w 1574929"/>
                <a:gd name="connsiteY89" fmla="*/ 745536 h 1157610"/>
                <a:gd name="connsiteX90" fmla="*/ 1558953 w 1574929"/>
                <a:gd name="connsiteY90" fmla="*/ 743696 h 1157610"/>
                <a:gd name="connsiteX91" fmla="*/ 1562939 w 1574929"/>
                <a:gd name="connsiteY91" fmla="*/ 737767 h 1157610"/>
                <a:gd name="connsiteX92" fmla="*/ 1564677 w 1574929"/>
                <a:gd name="connsiteY92" fmla="*/ 735212 h 1157610"/>
                <a:gd name="connsiteX93" fmla="*/ 1565291 w 1574929"/>
                <a:gd name="connsiteY93" fmla="*/ 733883 h 1157610"/>
                <a:gd name="connsiteX94" fmla="*/ 1567846 w 1574929"/>
                <a:gd name="connsiteY94" fmla="*/ 728465 h 1157610"/>
                <a:gd name="connsiteX95" fmla="*/ 1569277 w 1574929"/>
                <a:gd name="connsiteY95" fmla="*/ 725398 h 1157610"/>
                <a:gd name="connsiteX96" fmla="*/ 1569277 w 1574929"/>
                <a:gd name="connsiteY96" fmla="*/ 724273 h 1157610"/>
                <a:gd name="connsiteX97" fmla="*/ 1570709 w 1574929"/>
                <a:gd name="connsiteY97" fmla="*/ 719162 h 1157610"/>
                <a:gd name="connsiteX98" fmla="*/ 1571731 w 1574929"/>
                <a:gd name="connsiteY98" fmla="*/ 715686 h 1157610"/>
                <a:gd name="connsiteX99" fmla="*/ 1571731 w 1574929"/>
                <a:gd name="connsiteY99" fmla="*/ 714766 h 1157610"/>
                <a:gd name="connsiteX100" fmla="*/ 1572344 w 1574929"/>
                <a:gd name="connsiteY100" fmla="*/ 709348 h 1157610"/>
                <a:gd name="connsiteX101" fmla="*/ 1572344 w 1574929"/>
                <a:gd name="connsiteY101" fmla="*/ 705770 h 1157610"/>
                <a:gd name="connsiteX102" fmla="*/ 1572344 w 1574929"/>
                <a:gd name="connsiteY102" fmla="*/ 704237 h 1157610"/>
                <a:gd name="connsiteX103" fmla="*/ 1574287 w 1574929"/>
                <a:gd name="connsiteY103" fmla="*/ 1022 h 1157610"/>
                <a:gd name="connsiteX104" fmla="*/ 1574798 w 1574929"/>
                <a:gd name="connsiteY104" fmla="*/ 5520 h 115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574929" h="1157610">
                  <a:moveTo>
                    <a:pt x="1574798" y="5520"/>
                  </a:moveTo>
                  <a:cubicBezTo>
                    <a:pt x="1574798" y="7360"/>
                    <a:pt x="1574798" y="9200"/>
                    <a:pt x="1574184" y="11040"/>
                  </a:cubicBezTo>
                  <a:cubicBezTo>
                    <a:pt x="1573571" y="12880"/>
                    <a:pt x="1573469" y="13903"/>
                    <a:pt x="1573060" y="15436"/>
                  </a:cubicBezTo>
                  <a:cubicBezTo>
                    <a:pt x="1572651" y="16970"/>
                    <a:pt x="1572140" y="18810"/>
                    <a:pt x="1571629" y="20547"/>
                  </a:cubicBezTo>
                  <a:cubicBezTo>
                    <a:pt x="1571118" y="22285"/>
                    <a:pt x="1570402" y="23410"/>
                    <a:pt x="1569789" y="24739"/>
                  </a:cubicBezTo>
                  <a:cubicBezTo>
                    <a:pt x="1569175" y="26068"/>
                    <a:pt x="1568255" y="28419"/>
                    <a:pt x="1567335" y="30157"/>
                  </a:cubicBezTo>
                  <a:cubicBezTo>
                    <a:pt x="1566415" y="31895"/>
                    <a:pt x="1565802" y="32712"/>
                    <a:pt x="1564984" y="34041"/>
                  </a:cubicBezTo>
                  <a:cubicBezTo>
                    <a:pt x="1563727" y="36086"/>
                    <a:pt x="1562357" y="38069"/>
                    <a:pt x="1560895" y="39971"/>
                  </a:cubicBezTo>
                  <a:cubicBezTo>
                    <a:pt x="1560077" y="41197"/>
                    <a:pt x="1559055" y="42322"/>
                    <a:pt x="1558135" y="43446"/>
                  </a:cubicBezTo>
                  <a:cubicBezTo>
                    <a:pt x="1555845" y="46216"/>
                    <a:pt x="1553381" y="48844"/>
                    <a:pt x="1550774" y="51318"/>
                  </a:cubicBezTo>
                  <a:cubicBezTo>
                    <a:pt x="1549854" y="52238"/>
                    <a:pt x="1549037" y="53260"/>
                    <a:pt x="1548014" y="54180"/>
                  </a:cubicBezTo>
                  <a:cubicBezTo>
                    <a:pt x="1546992" y="55100"/>
                    <a:pt x="1544539" y="57042"/>
                    <a:pt x="1542699" y="58473"/>
                  </a:cubicBezTo>
                  <a:lnTo>
                    <a:pt x="1537894" y="62358"/>
                  </a:lnTo>
                  <a:lnTo>
                    <a:pt x="1531760" y="66447"/>
                  </a:lnTo>
                  <a:cubicBezTo>
                    <a:pt x="1529511" y="67878"/>
                    <a:pt x="1527467" y="69309"/>
                    <a:pt x="1525116" y="70638"/>
                  </a:cubicBezTo>
                  <a:lnTo>
                    <a:pt x="912984" y="426795"/>
                  </a:lnTo>
                  <a:cubicBezTo>
                    <a:pt x="907730" y="429821"/>
                    <a:pt x="902301" y="432560"/>
                    <a:pt x="896730" y="434973"/>
                  </a:cubicBezTo>
                  <a:lnTo>
                    <a:pt x="891823" y="437120"/>
                  </a:lnTo>
                  <a:cubicBezTo>
                    <a:pt x="887427" y="438960"/>
                    <a:pt x="882929" y="440698"/>
                    <a:pt x="878329" y="442231"/>
                  </a:cubicBezTo>
                  <a:lnTo>
                    <a:pt x="873320" y="443969"/>
                  </a:lnTo>
                  <a:cubicBezTo>
                    <a:pt x="870458" y="444889"/>
                    <a:pt x="867493" y="445604"/>
                    <a:pt x="864529" y="446422"/>
                  </a:cubicBezTo>
                  <a:lnTo>
                    <a:pt x="857679" y="448262"/>
                  </a:lnTo>
                  <a:cubicBezTo>
                    <a:pt x="854510" y="449080"/>
                    <a:pt x="851341" y="449694"/>
                    <a:pt x="848172" y="450307"/>
                  </a:cubicBezTo>
                  <a:lnTo>
                    <a:pt x="841630" y="451636"/>
                  </a:lnTo>
                  <a:cubicBezTo>
                    <a:pt x="835220" y="452791"/>
                    <a:pt x="828678" y="453711"/>
                    <a:pt x="822003" y="454396"/>
                  </a:cubicBezTo>
                  <a:lnTo>
                    <a:pt x="815869" y="454907"/>
                  </a:lnTo>
                  <a:lnTo>
                    <a:pt x="804215" y="455725"/>
                  </a:lnTo>
                  <a:lnTo>
                    <a:pt x="796650" y="455725"/>
                  </a:lnTo>
                  <a:lnTo>
                    <a:pt x="787245" y="455725"/>
                  </a:lnTo>
                  <a:lnTo>
                    <a:pt x="779374" y="455725"/>
                  </a:lnTo>
                  <a:lnTo>
                    <a:pt x="770583" y="455725"/>
                  </a:lnTo>
                  <a:lnTo>
                    <a:pt x="762609" y="455112"/>
                  </a:lnTo>
                  <a:lnTo>
                    <a:pt x="754022" y="454089"/>
                  </a:lnTo>
                  <a:lnTo>
                    <a:pt x="746253" y="453067"/>
                  </a:lnTo>
                  <a:lnTo>
                    <a:pt x="737155" y="451431"/>
                  </a:lnTo>
                  <a:lnTo>
                    <a:pt x="729897" y="450000"/>
                  </a:lnTo>
                  <a:lnTo>
                    <a:pt x="719674" y="447342"/>
                  </a:lnTo>
                  <a:lnTo>
                    <a:pt x="713745" y="445809"/>
                  </a:lnTo>
                  <a:cubicBezTo>
                    <a:pt x="707407" y="443969"/>
                    <a:pt x="701171" y="441822"/>
                    <a:pt x="695242" y="439573"/>
                  </a:cubicBezTo>
                  <a:lnTo>
                    <a:pt x="692788" y="438449"/>
                  </a:lnTo>
                  <a:cubicBezTo>
                    <a:pt x="684764" y="435290"/>
                    <a:pt x="676974" y="431569"/>
                    <a:pt x="669481" y="427306"/>
                  </a:cubicBezTo>
                  <a:lnTo>
                    <a:pt x="53260" y="71558"/>
                  </a:lnTo>
                  <a:cubicBezTo>
                    <a:pt x="19321" y="51931"/>
                    <a:pt x="2147" y="26170"/>
                    <a:pt x="2147" y="0"/>
                  </a:cubicBezTo>
                  <a:lnTo>
                    <a:pt x="0" y="702806"/>
                  </a:lnTo>
                  <a:cubicBezTo>
                    <a:pt x="0" y="728465"/>
                    <a:pt x="16867" y="753919"/>
                    <a:pt x="51113" y="773853"/>
                  </a:cubicBezTo>
                  <a:lnTo>
                    <a:pt x="667232" y="1129601"/>
                  </a:lnTo>
                  <a:cubicBezTo>
                    <a:pt x="674745" y="1133853"/>
                    <a:pt x="682535" y="1137615"/>
                    <a:pt x="690539" y="1140846"/>
                  </a:cubicBezTo>
                  <a:lnTo>
                    <a:pt x="692073" y="1141561"/>
                  </a:lnTo>
                  <a:lnTo>
                    <a:pt x="692993" y="1141561"/>
                  </a:lnTo>
                  <a:cubicBezTo>
                    <a:pt x="699024" y="1143912"/>
                    <a:pt x="705158" y="1145957"/>
                    <a:pt x="711496" y="1147797"/>
                  </a:cubicBezTo>
                  <a:lnTo>
                    <a:pt x="713029" y="1148308"/>
                  </a:lnTo>
                  <a:lnTo>
                    <a:pt x="717425" y="1149330"/>
                  </a:lnTo>
                  <a:cubicBezTo>
                    <a:pt x="721003" y="1150353"/>
                    <a:pt x="724479" y="1151170"/>
                    <a:pt x="727648" y="1151988"/>
                  </a:cubicBezTo>
                  <a:lnTo>
                    <a:pt x="730510" y="1152704"/>
                  </a:lnTo>
                  <a:lnTo>
                    <a:pt x="734803" y="1153419"/>
                  </a:lnTo>
                  <a:lnTo>
                    <a:pt x="743901" y="1155055"/>
                  </a:lnTo>
                  <a:lnTo>
                    <a:pt x="747582" y="1155668"/>
                  </a:lnTo>
                  <a:lnTo>
                    <a:pt x="751671" y="1156180"/>
                  </a:lnTo>
                  <a:lnTo>
                    <a:pt x="760258" y="1157100"/>
                  </a:lnTo>
                  <a:lnTo>
                    <a:pt x="764347" y="1157100"/>
                  </a:lnTo>
                  <a:lnTo>
                    <a:pt x="768231" y="1157100"/>
                  </a:lnTo>
                  <a:lnTo>
                    <a:pt x="777023" y="1157611"/>
                  </a:lnTo>
                  <a:lnTo>
                    <a:pt x="781419" y="1157611"/>
                  </a:lnTo>
                  <a:lnTo>
                    <a:pt x="794401" y="1157611"/>
                  </a:lnTo>
                  <a:cubicBezTo>
                    <a:pt x="795935" y="1157611"/>
                    <a:pt x="797570" y="1157611"/>
                    <a:pt x="799104" y="1157611"/>
                  </a:cubicBezTo>
                  <a:lnTo>
                    <a:pt x="801864" y="1157611"/>
                  </a:lnTo>
                  <a:lnTo>
                    <a:pt x="813620" y="1156793"/>
                  </a:lnTo>
                  <a:lnTo>
                    <a:pt x="818322" y="1156793"/>
                  </a:lnTo>
                  <a:lnTo>
                    <a:pt x="819651" y="1156793"/>
                  </a:lnTo>
                  <a:cubicBezTo>
                    <a:pt x="826296" y="1156077"/>
                    <a:pt x="832839" y="1155260"/>
                    <a:pt x="839381" y="1154033"/>
                  </a:cubicBezTo>
                  <a:lnTo>
                    <a:pt x="840301" y="1154033"/>
                  </a:lnTo>
                  <a:lnTo>
                    <a:pt x="845821" y="1152806"/>
                  </a:lnTo>
                  <a:lnTo>
                    <a:pt x="855328" y="1150864"/>
                  </a:lnTo>
                  <a:lnTo>
                    <a:pt x="862177" y="1149024"/>
                  </a:lnTo>
                  <a:lnTo>
                    <a:pt x="871071" y="1146468"/>
                  </a:lnTo>
                  <a:lnTo>
                    <a:pt x="873013" y="1145957"/>
                  </a:lnTo>
                  <a:lnTo>
                    <a:pt x="876080" y="1144730"/>
                  </a:lnTo>
                  <a:cubicBezTo>
                    <a:pt x="880680" y="1143197"/>
                    <a:pt x="885178" y="1141459"/>
                    <a:pt x="889574" y="1139619"/>
                  </a:cubicBezTo>
                  <a:lnTo>
                    <a:pt x="894481" y="1137574"/>
                  </a:lnTo>
                  <a:cubicBezTo>
                    <a:pt x="900042" y="1135100"/>
                    <a:pt x="905470" y="1132340"/>
                    <a:pt x="910735" y="1129294"/>
                  </a:cubicBezTo>
                  <a:lnTo>
                    <a:pt x="1523173" y="774364"/>
                  </a:lnTo>
                  <a:lnTo>
                    <a:pt x="1525218" y="773138"/>
                  </a:lnTo>
                  <a:cubicBezTo>
                    <a:pt x="1526854" y="772217"/>
                    <a:pt x="1528183" y="771195"/>
                    <a:pt x="1529716" y="770173"/>
                  </a:cubicBezTo>
                  <a:cubicBezTo>
                    <a:pt x="1531249" y="769151"/>
                    <a:pt x="1533907" y="767515"/>
                    <a:pt x="1535850" y="766084"/>
                  </a:cubicBezTo>
                  <a:cubicBezTo>
                    <a:pt x="1537792" y="764653"/>
                    <a:pt x="1539121" y="763528"/>
                    <a:pt x="1540756" y="762199"/>
                  </a:cubicBezTo>
                  <a:lnTo>
                    <a:pt x="1545970" y="757906"/>
                  </a:lnTo>
                  <a:lnTo>
                    <a:pt x="1546992" y="756986"/>
                  </a:lnTo>
                  <a:lnTo>
                    <a:pt x="1548832" y="755146"/>
                  </a:lnTo>
                  <a:cubicBezTo>
                    <a:pt x="1551388" y="752651"/>
                    <a:pt x="1553811" y="750024"/>
                    <a:pt x="1556090" y="747274"/>
                  </a:cubicBezTo>
                  <a:lnTo>
                    <a:pt x="1557726" y="745536"/>
                  </a:lnTo>
                  <a:cubicBezTo>
                    <a:pt x="1558104" y="744903"/>
                    <a:pt x="1558513" y="744289"/>
                    <a:pt x="1558953" y="743696"/>
                  </a:cubicBezTo>
                  <a:cubicBezTo>
                    <a:pt x="1560384" y="741754"/>
                    <a:pt x="1561713" y="739710"/>
                    <a:pt x="1562939" y="737767"/>
                  </a:cubicBezTo>
                  <a:cubicBezTo>
                    <a:pt x="1564166" y="735825"/>
                    <a:pt x="1564166" y="736029"/>
                    <a:pt x="1564677" y="735212"/>
                  </a:cubicBezTo>
                  <a:lnTo>
                    <a:pt x="1565291" y="733883"/>
                  </a:lnTo>
                  <a:cubicBezTo>
                    <a:pt x="1566211" y="732145"/>
                    <a:pt x="1567028" y="730305"/>
                    <a:pt x="1567846" y="728465"/>
                  </a:cubicBezTo>
                  <a:cubicBezTo>
                    <a:pt x="1568664" y="726625"/>
                    <a:pt x="1568869" y="726420"/>
                    <a:pt x="1569277" y="725398"/>
                  </a:cubicBezTo>
                  <a:lnTo>
                    <a:pt x="1569277" y="724273"/>
                  </a:lnTo>
                  <a:cubicBezTo>
                    <a:pt x="1569860" y="722597"/>
                    <a:pt x="1570341" y="720890"/>
                    <a:pt x="1570709" y="719162"/>
                  </a:cubicBezTo>
                  <a:cubicBezTo>
                    <a:pt x="1570709" y="718038"/>
                    <a:pt x="1571526" y="716811"/>
                    <a:pt x="1571731" y="715686"/>
                  </a:cubicBezTo>
                  <a:cubicBezTo>
                    <a:pt x="1571782" y="715380"/>
                    <a:pt x="1571782" y="715073"/>
                    <a:pt x="1571731" y="714766"/>
                  </a:cubicBezTo>
                  <a:cubicBezTo>
                    <a:pt x="1572078" y="712977"/>
                    <a:pt x="1572283" y="711168"/>
                    <a:pt x="1572344" y="709348"/>
                  </a:cubicBezTo>
                  <a:cubicBezTo>
                    <a:pt x="1572344" y="708122"/>
                    <a:pt x="1572344" y="706895"/>
                    <a:pt x="1572344" y="705770"/>
                  </a:cubicBezTo>
                  <a:cubicBezTo>
                    <a:pt x="1572344" y="704646"/>
                    <a:pt x="1572344" y="704748"/>
                    <a:pt x="1572344" y="704237"/>
                  </a:cubicBezTo>
                  <a:lnTo>
                    <a:pt x="1574287" y="1022"/>
                  </a:lnTo>
                  <a:cubicBezTo>
                    <a:pt x="1575207" y="2147"/>
                    <a:pt x="1574900" y="3885"/>
                    <a:pt x="1574798" y="5520"/>
                  </a:cubicBezTo>
                  <a:close/>
                </a:path>
              </a:pathLst>
            </a:custGeom>
            <a:gradFill>
              <a:gsLst>
                <a:gs pos="20000">
                  <a:srgbClr val="E0E6FD"/>
                </a:gs>
                <a:gs pos="52000">
                  <a:srgbClr val="FFFFFF"/>
                </a:gs>
                <a:gs pos="73000">
                  <a:srgbClr val="FCFDFF"/>
                </a:gs>
                <a:gs pos="85000">
                  <a:srgbClr val="F4F6FE"/>
                </a:gs>
                <a:gs pos="95000">
                  <a:srgbClr val="E6EBFE"/>
                </a:gs>
                <a:gs pos="100000">
                  <a:srgbClr val="DBE2FD"/>
                </a:gs>
              </a:gsLst>
              <a:lin ang="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A1E1E40-D6FC-1058-ADB9-3FF4C6FC639F}"/>
                </a:ext>
              </a:extLst>
            </p:cNvPr>
            <p:cNvSpPr/>
            <p:nvPr/>
          </p:nvSpPr>
          <p:spPr>
            <a:xfrm>
              <a:off x="10838624" y="4689559"/>
              <a:ext cx="1356033" cy="632866"/>
            </a:xfrm>
            <a:custGeom>
              <a:avLst/>
              <a:gdLst>
                <a:gd name="connsiteX0" fmla="*/ 0 w 1356033"/>
                <a:gd name="connsiteY0" fmla="*/ 620403 h 632866"/>
                <a:gd name="connsiteX1" fmla="*/ 374660 w 1356033"/>
                <a:gd name="connsiteY1" fmla="*/ 193608 h 632866"/>
                <a:gd name="connsiteX2" fmla="*/ 1356033 w 1356033"/>
                <a:gd name="connsiteY2" fmla="*/ 283669 h 632866"/>
                <a:gd name="connsiteX3" fmla="*/ 602113 w 1356033"/>
                <a:gd name="connsiteY3" fmla="*/ 382113 h 632866"/>
                <a:gd name="connsiteX4" fmla="*/ 0 w 1356033"/>
                <a:gd name="connsiteY4" fmla="*/ 620403 h 63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033" h="632866">
                  <a:moveTo>
                    <a:pt x="0" y="620403"/>
                  </a:moveTo>
                  <a:cubicBezTo>
                    <a:pt x="0" y="620403"/>
                    <a:pt x="289505" y="484953"/>
                    <a:pt x="374660" y="193608"/>
                  </a:cubicBezTo>
                  <a:cubicBezTo>
                    <a:pt x="459814" y="-97737"/>
                    <a:pt x="1023900" y="-54291"/>
                    <a:pt x="1356033" y="283669"/>
                  </a:cubicBezTo>
                  <a:cubicBezTo>
                    <a:pt x="1356033" y="283669"/>
                    <a:pt x="1041380" y="509078"/>
                    <a:pt x="602113" y="382113"/>
                  </a:cubicBezTo>
                  <a:cubicBezTo>
                    <a:pt x="403999" y="325276"/>
                    <a:pt x="94764" y="705455"/>
                    <a:pt x="0" y="62040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3A11DA5-826A-05D5-D888-783002970C06}"/>
                </a:ext>
              </a:extLst>
            </p:cNvPr>
            <p:cNvSpPr/>
            <p:nvPr/>
          </p:nvSpPr>
          <p:spPr>
            <a:xfrm>
              <a:off x="10837602" y="4282605"/>
              <a:ext cx="1081657" cy="1035432"/>
            </a:xfrm>
            <a:custGeom>
              <a:avLst/>
              <a:gdLst>
                <a:gd name="connsiteX0" fmla="*/ 0 w 1081657"/>
                <a:gd name="connsiteY0" fmla="*/ 1035433 h 1035432"/>
                <a:gd name="connsiteX1" fmla="*/ 262108 w 1081657"/>
                <a:gd name="connsiteY1" fmla="*/ 333752 h 1035432"/>
                <a:gd name="connsiteX2" fmla="*/ 1081658 w 1081657"/>
                <a:gd name="connsiteY2" fmla="*/ 189101 h 1035432"/>
                <a:gd name="connsiteX3" fmla="*/ 491607 w 1081657"/>
                <a:gd name="connsiteY3" fmla="*/ 430764 h 1035432"/>
                <a:gd name="connsiteX4" fmla="*/ 0 w 1081657"/>
                <a:gd name="connsiteY4" fmla="*/ 1035433 h 103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1657" h="1035432">
                  <a:moveTo>
                    <a:pt x="0" y="1035433"/>
                  </a:moveTo>
                  <a:cubicBezTo>
                    <a:pt x="0" y="1035433"/>
                    <a:pt x="260780" y="637262"/>
                    <a:pt x="262108" y="333752"/>
                  </a:cubicBezTo>
                  <a:cubicBezTo>
                    <a:pt x="263437" y="30242"/>
                    <a:pt x="753715" y="-163170"/>
                    <a:pt x="1081658" y="189101"/>
                  </a:cubicBezTo>
                  <a:cubicBezTo>
                    <a:pt x="1081658" y="189101"/>
                    <a:pt x="948763" y="431480"/>
                    <a:pt x="491607" y="430764"/>
                  </a:cubicBezTo>
                  <a:cubicBezTo>
                    <a:pt x="285621" y="430560"/>
                    <a:pt x="184519" y="972053"/>
                    <a:pt x="0" y="103543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AD64797-F8FB-444E-2DC2-3C96988E63F9}"/>
                </a:ext>
              </a:extLst>
            </p:cNvPr>
            <p:cNvSpPr/>
            <p:nvPr/>
          </p:nvSpPr>
          <p:spPr>
            <a:xfrm>
              <a:off x="9797959" y="4048452"/>
              <a:ext cx="1081657" cy="1269585"/>
            </a:xfrm>
            <a:custGeom>
              <a:avLst/>
              <a:gdLst>
                <a:gd name="connsiteX0" fmla="*/ 1081658 w 1081657"/>
                <a:gd name="connsiteY0" fmla="*/ 1269586 h 1269585"/>
                <a:gd name="connsiteX1" fmla="*/ 860644 w 1081657"/>
                <a:gd name="connsiteY1" fmla="*/ 501253 h 1269585"/>
                <a:gd name="connsiteX2" fmla="*/ 0 w 1081657"/>
                <a:gd name="connsiteY2" fmla="*/ 46448 h 1269585"/>
                <a:gd name="connsiteX3" fmla="*/ 647093 w 1081657"/>
                <a:gd name="connsiteY3" fmla="*/ 594177 h 1269585"/>
                <a:gd name="connsiteX4" fmla="*/ 1081658 w 1081657"/>
                <a:gd name="connsiteY4" fmla="*/ 1269586 h 126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1657" h="1269585">
                  <a:moveTo>
                    <a:pt x="1081658" y="1269586"/>
                  </a:moveTo>
                  <a:cubicBezTo>
                    <a:pt x="1081658" y="1269586"/>
                    <a:pt x="812598" y="801492"/>
                    <a:pt x="860644" y="501253"/>
                  </a:cubicBezTo>
                  <a:cubicBezTo>
                    <a:pt x="916664" y="154910"/>
                    <a:pt x="339289" y="-111083"/>
                    <a:pt x="0" y="46448"/>
                  </a:cubicBezTo>
                  <a:cubicBezTo>
                    <a:pt x="0" y="46448"/>
                    <a:pt x="161313" y="667882"/>
                    <a:pt x="647093" y="594177"/>
                  </a:cubicBezTo>
                  <a:cubicBezTo>
                    <a:pt x="850421" y="563304"/>
                    <a:pt x="897037" y="1206206"/>
                    <a:pt x="1081658" y="126958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9049304-9038-D27A-73FE-DD1F231197FA}"/>
                </a:ext>
              </a:extLst>
            </p:cNvPr>
            <p:cNvSpPr/>
            <p:nvPr/>
          </p:nvSpPr>
          <p:spPr>
            <a:xfrm>
              <a:off x="10674812" y="3428999"/>
              <a:ext cx="810750" cy="1866243"/>
            </a:xfrm>
            <a:custGeom>
              <a:avLst/>
              <a:gdLst>
                <a:gd name="connsiteX0" fmla="*/ 176999 w 810750"/>
                <a:gd name="connsiteY0" fmla="*/ 1866243 h 1866243"/>
                <a:gd name="connsiteX1" fmla="*/ 68435 w 810750"/>
                <a:gd name="connsiteY1" fmla="*/ 909610 h 1866243"/>
                <a:gd name="connsiteX2" fmla="*/ 810088 w 810750"/>
                <a:gd name="connsiteY2" fmla="*/ 0 h 1866243"/>
                <a:gd name="connsiteX3" fmla="*/ 376034 w 810750"/>
                <a:gd name="connsiteY3" fmla="*/ 960927 h 1866243"/>
                <a:gd name="connsiteX4" fmla="*/ 176999 w 810750"/>
                <a:gd name="connsiteY4" fmla="*/ 1866243 h 18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750" h="1866243">
                  <a:moveTo>
                    <a:pt x="176999" y="1866243"/>
                  </a:moveTo>
                  <a:cubicBezTo>
                    <a:pt x="176999" y="1866243"/>
                    <a:pt x="229953" y="1166607"/>
                    <a:pt x="68435" y="909610"/>
                  </a:cubicBezTo>
                  <a:cubicBezTo>
                    <a:pt x="-212074" y="462983"/>
                    <a:pt x="436348" y="2249"/>
                    <a:pt x="810088" y="0"/>
                  </a:cubicBezTo>
                  <a:cubicBezTo>
                    <a:pt x="810088" y="0"/>
                    <a:pt x="846685" y="820264"/>
                    <a:pt x="376034" y="960927"/>
                  </a:cubicBezTo>
                  <a:cubicBezTo>
                    <a:pt x="178635" y="1020014"/>
                    <a:pt x="316845" y="1730078"/>
                    <a:pt x="176999" y="186624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81CBE4E-3FB0-FF20-A72D-116711D7A654}"/>
                </a:ext>
              </a:extLst>
            </p:cNvPr>
            <p:cNvSpPr/>
            <p:nvPr/>
          </p:nvSpPr>
          <p:spPr>
            <a:xfrm>
              <a:off x="9523891" y="4549723"/>
              <a:ext cx="1355726" cy="773009"/>
            </a:xfrm>
            <a:custGeom>
              <a:avLst/>
              <a:gdLst>
                <a:gd name="connsiteX0" fmla="*/ 1355727 w 1355726"/>
                <a:gd name="connsiteY0" fmla="*/ 762284 h 773009"/>
                <a:gd name="connsiteX1" fmla="*/ 981373 w 1355726"/>
                <a:gd name="connsiteY1" fmla="*/ 193599 h 773009"/>
                <a:gd name="connsiteX2" fmla="*/ 0 w 1355726"/>
                <a:gd name="connsiteY2" fmla="*/ 283763 h 773009"/>
                <a:gd name="connsiteX3" fmla="*/ 805544 w 1355726"/>
                <a:gd name="connsiteY3" fmla="*/ 458263 h 773009"/>
                <a:gd name="connsiteX4" fmla="*/ 1355727 w 1355726"/>
                <a:gd name="connsiteY4" fmla="*/ 762284 h 77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5726" h="773009">
                  <a:moveTo>
                    <a:pt x="1355727" y="762284"/>
                  </a:moveTo>
                  <a:cubicBezTo>
                    <a:pt x="1355727" y="762284"/>
                    <a:pt x="1066324" y="484944"/>
                    <a:pt x="981373" y="193599"/>
                  </a:cubicBezTo>
                  <a:cubicBezTo>
                    <a:pt x="896423" y="-97746"/>
                    <a:pt x="332236" y="-54300"/>
                    <a:pt x="0" y="283763"/>
                  </a:cubicBezTo>
                  <a:cubicBezTo>
                    <a:pt x="0" y="283763"/>
                    <a:pt x="366277" y="585228"/>
                    <a:pt x="805544" y="458263"/>
                  </a:cubicBezTo>
                  <a:cubicBezTo>
                    <a:pt x="1003454" y="401016"/>
                    <a:pt x="1261065" y="846927"/>
                    <a:pt x="1355727" y="76228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0D121F3-5D5E-B4E5-8E6E-2C4F676E6D2C}"/>
                </a:ext>
              </a:extLst>
            </p:cNvPr>
            <p:cNvSpPr/>
            <p:nvPr/>
          </p:nvSpPr>
          <p:spPr>
            <a:xfrm>
              <a:off x="10100503" y="5130498"/>
              <a:ext cx="782998" cy="947592"/>
            </a:xfrm>
            <a:custGeom>
              <a:avLst/>
              <a:gdLst>
                <a:gd name="connsiteX0" fmla="*/ 782999 w 782998"/>
                <a:gd name="connsiteY0" fmla="*/ 178340 h 947592"/>
                <a:gd name="connsiteX1" fmla="*/ 490938 w 782998"/>
                <a:gd name="connsiteY1" fmla="*/ 159 h 947592"/>
                <a:gd name="connsiteX2" fmla="*/ 82646 w 782998"/>
                <a:gd name="connsiteY2" fmla="*/ 947593 h 947592"/>
                <a:gd name="connsiteX3" fmla="*/ 513530 w 782998"/>
                <a:gd name="connsiteY3" fmla="*/ 278521 h 947592"/>
                <a:gd name="connsiteX4" fmla="*/ 782999 w 782998"/>
                <a:gd name="connsiteY4" fmla="*/ 178340 h 947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2998" h="947592">
                  <a:moveTo>
                    <a:pt x="782999" y="178340"/>
                  </a:moveTo>
                  <a:cubicBezTo>
                    <a:pt x="782999" y="178340"/>
                    <a:pt x="653989" y="3839"/>
                    <a:pt x="490938" y="159"/>
                  </a:cubicBezTo>
                  <a:cubicBezTo>
                    <a:pt x="45947" y="-10063"/>
                    <a:pt x="-113424" y="473876"/>
                    <a:pt x="82646" y="947593"/>
                  </a:cubicBezTo>
                  <a:cubicBezTo>
                    <a:pt x="82646" y="947593"/>
                    <a:pt x="432056" y="728522"/>
                    <a:pt x="513530" y="278521"/>
                  </a:cubicBezTo>
                  <a:cubicBezTo>
                    <a:pt x="561270" y="15902"/>
                    <a:pt x="760714" y="243764"/>
                    <a:pt x="782999" y="17834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12" grpId="0"/>
      <p:bldP spid="29" grpId="0"/>
      <p:bldP spid="36" grpId="0" animBg="1"/>
      <p:bldP spid="3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D4B90FE-B193-79DB-64CA-72D5CD843B32}"/>
              </a:ext>
            </a:extLst>
          </p:cNvPr>
          <p:cNvSpPr txBox="1"/>
          <p:nvPr/>
        </p:nvSpPr>
        <p:spPr>
          <a:xfrm>
            <a:off x="943196" y="1841205"/>
            <a:ext cx="58823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支撑结构结合了伸缩结构，使用丝杆机构，底部加入电机，以实现宝宝学步幼教车的自动升降。此机构参考了打印机的升降结构，将宝宝放入学步幼教车，台面会由重力的推动，使台面下降，直到宝宝的脚底触碰至地面，电机自带电磁刹车，以保证台面不会下坠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思源黑体 CN Normal" panose="020B0400000000000000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AE0471-E9BF-1311-0ABA-969086B4B7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849" t="23705" r="22690" b="14142"/>
          <a:stretch/>
        </p:blipFill>
        <p:spPr bwMode="auto">
          <a:xfrm>
            <a:off x="7356393" y="300591"/>
            <a:ext cx="3493568" cy="27914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0793A9-1429-4133-0928-6DAEEFA644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30" t="38261" r="29586" b="33643"/>
          <a:stretch/>
        </p:blipFill>
        <p:spPr bwMode="auto">
          <a:xfrm>
            <a:off x="7356393" y="3264248"/>
            <a:ext cx="3484432" cy="25014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7F4D590-BDB9-30BE-ADB0-13370A4AE58A}"/>
              </a:ext>
            </a:extLst>
          </p:cNvPr>
          <p:cNvSpPr txBox="1"/>
          <p:nvPr/>
        </p:nvSpPr>
        <p:spPr>
          <a:xfrm>
            <a:off x="8299792" y="5937993"/>
            <a:ext cx="175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座椅可升降</a:t>
            </a:r>
          </a:p>
        </p:txBody>
      </p:sp>
      <p:sp>
        <p:nvSpPr>
          <p:cNvPr id="6" name="!!平滑7">
            <a:extLst>
              <a:ext uri="{FF2B5EF4-FFF2-40B4-BE49-F238E27FC236}">
                <a16:creationId xmlns:a16="http://schemas.microsoft.com/office/drawing/2014/main" id="{56D372DE-AC8C-8264-0EFF-813DC7BE864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315423" cy="2279374"/>
          </a:xfrm>
          <a:prstGeom prst="rect">
            <a:avLst/>
          </a:prstGeom>
          <a:gradFill flip="none" rotWithShape="1">
            <a:gsLst>
              <a:gs pos="2000">
                <a:schemeClr val="accent1">
                  <a:lumMod val="40000"/>
                  <a:lumOff val="60000"/>
                </a:schemeClr>
              </a:gs>
              <a:gs pos="5100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334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">
            <a:extLst>
              <a:ext uri="{FF2B5EF4-FFF2-40B4-BE49-F238E27FC236}">
                <a16:creationId xmlns:a16="http://schemas.microsoft.com/office/drawing/2014/main" id="{7B7ADBA0-7DE1-C2D4-5430-87DE99E6FD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7902" y="714730"/>
            <a:ext cx="5607050" cy="58356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  <a:sym typeface="+mn-lt"/>
              </a:rPr>
              <a:t>宝宝学步车设计</a:t>
            </a:r>
            <a:endParaRPr lang="en-US" sz="3200" b="1" spc="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93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"/>
          <p:cNvSpPr/>
          <p:nvPr/>
        </p:nvSpPr>
        <p:spPr>
          <a:xfrm>
            <a:off x="0" y="1489710"/>
            <a:ext cx="4721225" cy="2984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63" h="6138">
                <a:moveTo>
                  <a:pt x="0" y="0"/>
                </a:moveTo>
                <a:lnTo>
                  <a:pt x="5694" y="0"/>
                </a:lnTo>
                <a:cubicBezTo>
                  <a:pt x="7389" y="0"/>
                  <a:pt x="8763" y="1374"/>
                  <a:pt x="8763" y="3069"/>
                </a:cubicBezTo>
                <a:cubicBezTo>
                  <a:pt x="8763" y="4764"/>
                  <a:pt x="7389" y="6138"/>
                  <a:pt x="5694" y="6138"/>
                </a:cubicBezTo>
                <a:lnTo>
                  <a:pt x="0" y="61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标题"/>
          <p:cNvSpPr txBox="1"/>
          <p:nvPr>
            <p:custDataLst>
              <p:tags r:id="rId2"/>
            </p:custDataLst>
          </p:nvPr>
        </p:nvSpPr>
        <p:spPr>
          <a:xfrm>
            <a:off x="4915534" y="2446654"/>
            <a:ext cx="6971666" cy="80041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31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益智吃饭两不误：填饱肚子也填饱脑子</a:t>
            </a:r>
          </a:p>
        </p:txBody>
      </p:sp>
      <p:sp>
        <p:nvSpPr>
          <p:cNvPr id="14" name="副标题"/>
          <p:cNvSpPr txBox="1"/>
          <p:nvPr>
            <p:custDataLst>
              <p:tags r:id="rId3"/>
            </p:custDataLst>
          </p:nvPr>
        </p:nvSpPr>
        <p:spPr>
          <a:xfrm>
            <a:off x="4933950" y="3217542"/>
            <a:ext cx="6280150" cy="363855"/>
          </a:xfrm>
          <a:prstGeom prst="rect">
            <a:avLst/>
          </a:prstGeom>
          <a:noFill/>
        </p:spPr>
        <p:txBody>
          <a:bodyPr wrap="square" lIns="71755" tIns="36195" rIns="71755" bIns="36195" rtlCol="0" anchor="ctr" anchorCtr="0">
            <a:norm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Puzzles eat both: fill the stomach and fill the brain.</a:t>
            </a:r>
          </a:p>
        </p:txBody>
      </p:sp>
      <p:sp>
        <p:nvSpPr>
          <p:cNvPr id="2" name="序号"/>
          <p:cNvSpPr txBox="1"/>
          <p:nvPr>
            <p:custDataLst>
              <p:tags r:id="rId4"/>
            </p:custDataLst>
          </p:nvPr>
        </p:nvSpPr>
        <p:spPr>
          <a:xfrm>
            <a:off x="2406651" y="2157095"/>
            <a:ext cx="2197100" cy="1861185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r>
              <a:rPr lang="en-US" altLang="zh-CN" sz="115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!!平滑1"/>
          <p:cNvSpPr/>
          <p:nvPr>
            <p:custDataLst>
              <p:tags r:id="rId2"/>
            </p:custDataLst>
          </p:nvPr>
        </p:nvSpPr>
        <p:spPr>
          <a:xfrm rot="5400000">
            <a:off x="11422380" y="6313170"/>
            <a:ext cx="1607185" cy="1605915"/>
          </a:xfrm>
          <a:prstGeom prst="donut">
            <a:avLst>
              <a:gd name="adj" fmla="val 14886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图片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0">
            <a:blip r:embed="rId8"/>
            <a:srcRect/>
            <a:stretch>
              <a:fillRect t="-127778" b="-1277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8" name="!!平滑1"/>
          <p:cNvSpPr/>
          <p:nvPr/>
        </p:nvSpPr>
        <p:spPr>
          <a:xfrm>
            <a:off x="548229" y="2752725"/>
            <a:ext cx="11095543" cy="3559900"/>
          </a:xfrm>
          <a:prstGeom prst="roundRect">
            <a:avLst>
              <a:gd name="adj" fmla="val 2378"/>
            </a:avLst>
          </a:prstGeom>
          <a:solidFill>
            <a:schemeClr val="bg1"/>
          </a:solidFill>
          <a:ln>
            <a:noFill/>
          </a:ln>
          <a:effectLst>
            <a:outerShdw blurRad="7620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标题"/>
          <p:cNvSpPr txBox="1"/>
          <p:nvPr>
            <p:custDataLst>
              <p:tags r:id="rId4"/>
            </p:custDataLst>
          </p:nvPr>
        </p:nvSpPr>
        <p:spPr>
          <a:xfrm>
            <a:off x="1263014" y="3066415"/>
            <a:ext cx="8287385" cy="6286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音乐台秒变吃饭桌！</a:t>
            </a:r>
            <a:endParaRPr lang="en-US" sz="32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内容"/>
          <p:cNvSpPr txBox="1"/>
          <p:nvPr>
            <p:custDataLst>
              <p:tags r:id="rId5"/>
            </p:custDataLst>
          </p:nvPr>
        </p:nvSpPr>
        <p:spPr>
          <a:xfrm>
            <a:off x="1905785" y="3695065"/>
            <a:ext cx="8380429" cy="22904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dirty="0">
                <a:latin typeface="+mn-ea"/>
                <a:sym typeface="+mn-ea"/>
              </a:rPr>
              <a:t>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我们的设计符合人机工程学，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桌面增加音乐台，有音乐、灯光、图案等教育元素，来辅助宝宝的感官和认知发展；音乐台可拆卸，拆卸后是平坦的桌面，可供吃饭，且桌面边角全部做成圆弧，以圆弧包边，防止宝宝不小心的磕碰。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扶手进行弧度设计，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°的弧度让宝宝握感达到最舒适，四周做了圆角处理，使宝宝手握时不会有棱角感，且握感舒适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0" grpId="0" animBg="1"/>
      <p:bldP spid="178" grpId="0" animBg="1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D96A7E-376A-E684-E435-1314AE0214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6" t="31065" r="16186" b="13677"/>
          <a:stretch/>
        </p:blipFill>
        <p:spPr>
          <a:xfrm>
            <a:off x="1107793" y="2976653"/>
            <a:ext cx="4318388" cy="257351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ECAAAD8-572F-56B0-7275-CEF2975A1B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01" t="28728" r="18737" b="22417"/>
          <a:stretch/>
        </p:blipFill>
        <p:spPr>
          <a:xfrm>
            <a:off x="1107793" y="329939"/>
            <a:ext cx="4318388" cy="23944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C872B92-3D36-09E6-8D75-2540862D7B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5" t="20894" r="16107" b="18764"/>
          <a:stretch/>
        </p:blipFill>
        <p:spPr>
          <a:xfrm>
            <a:off x="6096000" y="1349211"/>
            <a:ext cx="5346035" cy="310848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4E62EF7-2AD5-CFD0-8812-D45B86967871}"/>
              </a:ext>
            </a:extLst>
          </p:cNvPr>
          <p:cNvSpPr txBox="1"/>
          <p:nvPr/>
        </p:nvSpPr>
        <p:spPr>
          <a:xfrm>
            <a:off x="2055943" y="5623367"/>
            <a:ext cx="3270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音乐台秒变饭桌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A2BCF0-CE6E-5D7C-F460-D25D947A5BD2}"/>
              </a:ext>
            </a:extLst>
          </p:cNvPr>
          <p:cNvSpPr txBox="1"/>
          <p:nvPr/>
        </p:nvSpPr>
        <p:spPr>
          <a:xfrm>
            <a:off x="6865558" y="5608049"/>
            <a:ext cx="3841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扶手（最适手握角度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932419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6C38148-3176-85F7-456F-ED8179AC21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52" t="23917" r="30567" b="16426"/>
          <a:stretch/>
        </p:blipFill>
        <p:spPr>
          <a:xfrm>
            <a:off x="886119" y="1574276"/>
            <a:ext cx="4837472" cy="3657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EB1482A-C374-261F-37CD-95A042B946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510" t="25292" r="28634" b="13127"/>
          <a:stretch/>
        </p:blipFill>
        <p:spPr>
          <a:xfrm>
            <a:off x="6165128" y="402995"/>
            <a:ext cx="4440847" cy="482888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454DFFF-B07F-430F-2900-1858CD817C83}"/>
              </a:ext>
            </a:extLst>
          </p:cNvPr>
          <p:cNvSpPr txBox="1"/>
          <p:nvPr/>
        </p:nvSpPr>
        <p:spPr>
          <a:xfrm>
            <a:off x="2677212" y="55052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总装图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DF34D8-34D7-7FF7-E76D-4DA249FF2207}"/>
              </a:ext>
            </a:extLst>
          </p:cNvPr>
          <p:cNvSpPr txBox="1"/>
          <p:nvPr/>
        </p:nvSpPr>
        <p:spPr>
          <a:xfrm>
            <a:off x="7899662" y="55052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爆炸图</a:t>
            </a:r>
          </a:p>
        </p:txBody>
      </p:sp>
    </p:spTree>
    <p:extLst>
      <p:ext uri="{BB962C8B-B14F-4D97-AF65-F5344CB8AC3E}">
        <p14:creationId xmlns:p14="http://schemas.microsoft.com/office/powerpoint/2010/main" val="1653000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背景">
            <a:extLst>
              <a:ext uri="{FF2B5EF4-FFF2-40B4-BE49-F238E27FC236}">
                <a16:creationId xmlns:a16="http://schemas.microsoft.com/office/drawing/2014/main" id="{581D7E20-210B-9EBE-EB25-131CAAE52C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" name="标题"/>
          <p:cNvSpPr txBox="1"/>
          <p:nvPr>
            <p:custDataLst>
              <p:tags r:id="rId2"/>
            </p:custDataLst>
          </p:nvPr>
        </p:nvSpPr>
        <p:spPr>
          <a:xfrm>
            <a:off x="834390" y="2684780"/>
            <a:ext cx="10103576" cy="1014730"/>
          </a:xfrm>
          <a:prstGeom prst="rect">
            <a:avLst/>
          </a:prstGeom>
          <a:noFill/>
        </p:spPr>
        <p:txBody>
          <a:bodyPr wrap="square" rtlCol="0" anchor="ctr">
            <a:normAutofit fontScale="97500"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1" kern="1200" cap="none" spc="0" normalizeH="0" baseline="0" noProof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charset="-122"/>
              </a:rPr>
              <a:t>Thank You</a:t>
            </a:r>
            <a:endParaRPr kumimoji="0" lang="en-US" sz="6000" b="1" kern="1200" cap="none" spc="0" normalizeH="0" baseline="0" noProof="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阿里巴巴普惠体" panose="00020600040101010101" charset="-122"/>
            </a:endParaRPr>
          </a:p>
        </p:txBody>
      </p:sp>
      <p:grpSp>
        <p:nvGrpSpPr>
          <p:cNvPr id="26" name="平滑1"/>
          <p:cNvGrpSpPr/>
          <p:nvPr/>
        </p:nvGrpSpPr>
        <p:grpSpPr>
          <a:xfrm>
            <a:off x="933051" y="2298835"/>
            <a:ext cx="954185" cy="95089"/>
            <a:chOff x="6413567" y="3799683"/>
            <a:chExt cx="954185" cy="95089"/>
          </a:xfrm>
          <a:solidFill>
            <a:schemeClr val="accent1"/>
          </a:solidFill>
        </p:grpSpPr>
        <p:sp>
          <p:nvSpPr>
            <p:cNvPr id="18" name="Oval 17"/>
            <p:cNvSpPr/>
            <p:nvPr>
              <p:custDataLst>
                <p:tags r:id="rId12"/>
              </p:custDataLst>
            </p:nvPr>
          </p:nvSpPr>
          <p:spPr>
            <a:xfrm>
              <a:off x="6413567" y="3799683"/>
              <a:ext cx="95089" cy="95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Oval 18"/>
            <p:cNvSpPr/>
            <p:nvPr>
              <p:custDataLst>
                <p:tags r:id="rId13"/>
              </p:custDataLst>
            </p:nvPr>
          </p:nvSpPr>
          <p:spPr>
            <a:xfrm>
              <a:off x="6558841" y="3799683"/>
              <a:ext cx="95089" cy="95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Rounded Rectangle 24"/>
            <p:cNvSpPr/>
            <p:nvPr>
              <p:custDataLst>
                <p:tags r:id="rId14"/>
              </p:custDataLst>
            </p:nvPr>
          </p:nvSpPr>
          <p:spPr>
            <a:xfrm>
              <a:off x="6704115" y="3799683"/>
              <a:ext cx="663637" cy="9508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5" name="日期"/>
          <p:cNvSpPr txBox="1"/>
          <p:nvPr>
            <p:custDataLst>
              <p:tags r:id="rId3"/>
            </p:custDataLst>
          </p:nvPr>
        </p:nvSpPr>
        <p:spPr>
          <a:xfrm>
            <a:off x="932815" y="3557270"/>
            <a:ext cx="7650759" cy="344805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kern="1200" cap="none" spc="0" normalizeH="0" baseline="0" noProof="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charset="-122"/>
              </a:rPr>
              <a:t>2023/5/5 | </a:t>
            </a:r>
            <a:r>
              <a:rPr kumimoji="0" lang="zh-CN" altLang="en-US" sz="2000" kern="1200" cap="none" spc="0" normalizeH="0" baseline="0" noProof="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charset="-122"/>
              </a:rPr>
              <a:t>姜俞</a:t>
            </a:r>
            <a:endParaRPr kumimoji="0" lang="en-US" sz="2000" kern="1200" cap="none" spc="0" normalizeH="0" baseline="0" noProof="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阿里巴巴普惠体" panose="00020600040101010101" charset="-122"/>
            </a:endParaRPr>
          </a:p>
        </p:txBody>
      </p:sp>
      <p:cxnSp>
        <p:nvCxnSpPr>
          <p:cNvPr id="24" name="Straight Connector 23"/>
          <p:cNvCxnSpPr/>
          <p:nvPr>
            <p:custDataLst>
              <p:tags r:id="rId4"/>
            </p:custDataLst>
          </p:nvPr>
        </p:nvCxnSpPr>
        <p:spPr>
          <a:xfrm>
            <a:off x="827088" y="711200"/>
            <a:ext cx="11364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: Shape 25"/>
          <p:cNvSpPr/>
          <p:nvPr>
            <p:custDataLst>
              <p:tags r:id="rId5"/>
            </p:custDataLst>
          </p:nvPr>
        </p:nvSpPr>
        <p:spPr>
          <a:xfrm flipH="1">
            <a:off x="11597005" y="6341110"/>
            <a:ext cx="339090" cy="340360"/>
          </a:xfrm>
          <a:custGeom>
            <a:avLst/>
            <a:gdLst>
              <a:gd name="connsiteX0" fmla="*/ 316376 w 718878"/>
              <a:gd name="connsiteY0" fmla="*/ 634637 h 719819"/>
              <a:gd name="connsiteX1" fmla="*/ 401558 w 718878"/>
              <a:gd name="connsiteY1" fmla="*/ 634637 h 719819"/>
              <a:gd name="connsiteX2" fmla="*/ 401558 w 718878"/>
              <a:gd name="connsiteY2" fmla="*/ 719819 h 719819"/>
              <a:gd name="connsiteX3" fmla="*/ 316376 w 718878"/>
              <a:gd name="connsiteY3" fmla="*/ 719819 h 719819"/>
              <a:gd name="connsiteX4" fmla="*/ 632753 w 718878"/>
              <a:gd name="connsiteY4" fmla="*/ 634636 h 719819"/>
              <a:gd name="connsiteX5" fmla="*/ 717935 w 718878"/>
              <a:gd name="connsiteY5" fmla="*/ 634636 h 719819"/>
              <a:gd name="connsiteX6" fmla="*/ 717935 w 718878"/>
              <a:gd name="connsiteY6" fmla="*/ 719818 h 719819"/>
              <a:gd name="connsiteX7" fmla="*/ 632753 w 718878"/>
              <a:gd name="connsiteY7" fmla="*/ 719818 h 719819"/>
              <a:gd name="connsiteX8" fmla="*/ 0 w 718878"/>
              <a:gd name="connsiteY8" fmla="*/ 634636 h 719819"/>
              <a:gd name="connsiteX9" fmla="*/ 85182 w 718878"/>
              <a:gd name="connsiteY9" fmla="*/ 634636 h 719819"/>
              <a:gd name="connsiteX10" fmla="*/ 85182 w 718878"/>
              <a:gd name="connsiteY10" fmla="*/ 719818 h 719819"/>
              <a:gd name="connsiteX11" fmla="*/ 0 w 718878"/>
              <a:gd name="connsiteY11" fmla="*/ 719818 h 719819"/>
              <a:gd name="connsiteX12" fmla="*/ 632756 w 718878"/>
              <a:gd name="connsiteY12" fmla="*/ 317318 h 719819"/>
              <a:gd name="connsiteX13" fmla="*/ 717938 w 718878"/>
              <a:gd name="connsiteY13" fmla="*/ 317318 h 719819"/>
              <a:gd name="connsiteX14" fmla="*/ 717938 w 718878"/>
              <a:gd name="connsiteY14" fmla="*/ 402500 h 719819"/>
              <a:gd name="connsiteX15" fmla="*/ 632756 w 718878"/>
              <a:gd name="connsiteY15" fmla="*/ 402500 h 719819"/>
              <a:gd name="connsiteX16" fmla="*/ 316378 w 718878"/>
              <a:gd name="connsiteY16" fmla="*/ 317318 h 719819"/>
              <a:gd name="connsiteX17" fmla="*/ 401560 w 718878"/>
              <a:gd name="connsiteY17" fmla="*/ 317318 h 719819"/>
              <a:gd name="connsiteX18" fmla="*/ 401560 w 718878"/>
              <a:gd name="connsiteY18" fmla="*/ 402500 h 719819"/>
              <a:gd name="connsiteX19" fmla="*/ 316378 w 718878"/>
              <a:gd name="connsiteY19" fmla="*/ 402500 h 719819"/>
              <a:gd name="connsiteX20" fmla="*/ 0 w 718878"/>
              <a:gd name="connsiteY20" fmla="*/ 317318 h 719819"/>
              <a:gd name="connsiteX21" fmla="*/ 85182 w 718878"/>
              <a:gd name="connsiteY21" fmla="*/ 317318 h 719819"/>
              <a:gd name="connsiteX22" fmla="*/ 85182 w 718878"/>
              <a:gd name="connsiteY22" fmla="*/ 402500 h 719819"/>
              <a:gd name="connsiteX23" fmla="*/ 0 w 718878"/>
              <a:gd name="connsiteY23" fmla="*/ 402500 h 719819"/>
              <a:gd name="connsiteX24" fmla="*/ 633696 w 718878"/>
              <a:gd name="connsiteY24" fmla="*/ 0 h 719819"/>
              <a:gd name="connsiteX25" fmla="*/ 718878 w 718878"/>
              <a:gd name="connsiteY25" fmla="*/ 0 h 719819"/>
              <a:gd name="connsiteX26" fmla="*/ 718878 w 718878"/>
              <a:gd name="connsiteY26" fmla="*/ 85182 h 719819"/>
              <a:gd name="connsiteX27" fmla="*/ 633696 w 718878"/>
              <a:gd name="connsiteY27" fmla="*/ 85182 h 719819"/>
              <a:gd name="connsiteX28" fmla="*/ 316378 w 718878"/>
              <a:gd name="connsiteY28" fmla="*/ 0 h 719819"/>
              <a:gd name="connsiteX29" fmla="*/ 401560 w 718878"/>
              <a:gd name="connsiteY29" fmla="*/ 0 h 719819"/>
              <a:gd name="connsiteX30" fmla="*/ 401560 w 718878"/>
              <a:gd name="connsiteY30" fmla="*/ 85182 h 719819"/>
              <a:gd name="connsiteX31" fmla="*/ 316378 w 718878"/>
              <a:gd name="connsiteY31" fmla="*/ 85182 h 719819"/>
              <a:gd name="connsiteX32" fmla="*/ 0 w 718878"/>
              <a:gd name="connsiteY32" fmla="*/ 0 h 719819"/>
              <a:gd name="connsiteX33" fmla="*/ 85182 w 718878"/>
              <a:gd name="connsiteY33" fmla="*/ 0 h 719819"/>
              <a:gd name="connsiteX34" fmla="*/ 85182 w 718878"/>
              <a:gd name="connsiteY34" fmla="*/ 85182 h 719819"/>
              <a:gd name="connsiteX35" fmla="*/ 0 w 718878"/>
              <a:gd name="connsiteY35" fmla="*/ 85182 h 71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18878" h="719819">
                <a:moveTo>
                  <a:pt x="316376" y="634637"/>
                </a:moveTo>
                <a:lnTo>
                  <a:pt x="401558" y="634637"/>
                </a:lnTo>
                <a:lnTo>
                  <a:pt x="401558" y="719819"/>
                </a:lnTo>
                <a:lnTo>
                  <a:pt x="316376" y="719819"/>
                </a:lnTo>
                <a:close/>
                <a:moveTo>
                  <a:pt x="632753" y="634636"/>
                </a:moveTo>
                <a:lnTo>
                  <a:pt x="717935" y="634636"/>
                </a:lnTo>
                <a:lnTo>
                  <a:pt x="717935" y="719818"/>
                </a:lnTo>
                <a:lnTo>
                  <a:pt x="632753" y="719818"/>
                </a:lnTo>
                <a:close/>
                <a:moveTo>
                  <a:pt x="0" y="634636"/>
                </a:moveTo>
                <a:lnTo>
                  <a:pt x="85182" y="634636"/>
                </a:lnTo>
                <a:lnTo>
                  <a:pt x="85182" y="719818"/>
                </a:lnTo>
                <a:lnTo>
                  <a:pt x="0" y="719818"/>
                </a:lnTo>
                <a:close/>
                <a:moveTo>
                  <a:pt x="632756" y="317318"/>
                </a:moveTo>
                <a:lnTo>
                  <a:pt x="717938" y="317318"/>
                </a:lnTo>
                <a:lnTo>
                  <a:pt x="717938" y="402500"/>
                </a:lnTo>
                <a:lnTo>
                  <a:pt x="632756" y="402500"/>
                </a:lnTo>
                <a:close/>
                <a:moveTo>
                  <a:pt x="316378" y="317318"/>
                </a:moveTo>
                <a:lnTo>
                  <a:pt x="401560" y="317318"/>
                </a:lnTo>
                <a:lnTo>
                  <a:pt x="401560" y="402500"/>
                </a:lnTo>
                <a:lnTo>
                  <a:pt x="316378" y="402500"/>
                </a:lnTo>
                <a:close/>
                <a:moveTo>
                  <a:pt x="0" y="317318"/>
                </a:moveTo>
                <a:lnTo>
                  <a:pt x="85182" y="317318"/>
                </a:lnTo>
                <a:lnTo>
                  <a:pt x="85182" y="402500"/>
                </a:lnTo>
                <a:lnTo>
                  <a:pt x="0" y="402500"/>
                </a:lnTo>
                <a:close/>
                <a:moveTo>
                  <a:pt x="633696" y="0"/>
                </a:moveTo>
                <a:lnTo>
                  <a:pt x="718878" y="0"/>
                </a:lnTo>
                <a:lnTo>
                  <a:pt x="718878" y="85182"/>
                </a:lnTo>
                <a:lnTo>
                  <a:pt x="633696" y="85182"/>
                </a:lnTo>
                <a:close/>
                <a:moveTo>
                  <a:pt x="316378" y="0"/>
                </a:moveTo>
                <a:lnTo>
                  <a:pt x="401560" y="0"/>
                </a:lnTo>
                <a:lnTo>
                  <a:pt x="401560" y="85182"/>
                </a:lnTo>
                <a:lnTo>
                  <a:pt x="316378" y="85182"/>
                </a:lnTo>
                <a:close/>
                <a:moveTo>
                  <a:pt x="0" y="0"/>
                </a:moveTo>
                <a:lnTo>
                  <a:pt x="85182" y="0"/>
                </a:lnTo>
                <a:lnTo>
                  <a:pt x="85182" y="85182"/>
                </a:lnTo>
                <a:lnTo>
                  <a:pt x="0" y="8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20" name="平滑3"/>
          <p:cNvGrpSpPr/>
          <p:nvPr/>
        </p:nvGrpSpPr>
        <p:grpSpPr>
          <a:xfrm rot="10800000">
            <a:off x="939165" y="6291580"/>
            <a:ext cx="1121410" cy="314960"/>
            <a:chOff x="10346364" y="648401"/>
            <a:chExt cx="1184069" cy="40330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7" name="5"/>
            <p:cNvSpPr/>
            <p:nvPr>
              <p:custDataLst>
                <p:tags r:id="rId7"/>
              </p:custDataLst>
            </p:nvPr>
          </p:nvSpPr>
          <p:spPr>
            <a:xfrm rot="16200000">
              <a:off x="10736755" y="732376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4"/>
            <p:cNvSpPr/>
            <p:nvPr>
              <p:custDataLst>
                <p:tags r:id="rId8"/>
              </p:custDataLst>
            </p:nvPr>
          </p:nvSpPr>
          <p:spPr>
            <a:xfrm rot="16200000">
              <a:off x="10499599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9" name="3"/>
            <p:cNvSpPr/>
            <p:nvPr>
              <p:custDataLst>
                <p:tags r:id="rId9"/>
              </p:custDataLst>
            </p:nvPr>
          </p:nvSpPr>
          <p:spPr>
            <a:xfrm rot="16200000">
              <a:off x="10263024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2"/>
            <p:cNvSpPr/>
            <p:nvPr>
              <p:custDataLst>
                <p:tags r:id="rId10"/>
              </p:custDataLst>
            </p:nvPr>
          </p:nvSpPr>
          <p:spPr>
            <a:xfrm rot="16200000">
              <a:off x="11211100" y="731741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1"/>
            <p:cNvSpPr/>
            <p:nvPr>
              <p:custDataLst>
                <p:tags r:id="rId11"/>
              </p:custDataLst>
            </p:nvPr>
          </p:nvSpPr>
          <p:spPr>
            <a:xfrm rot="16200000">
              <a:off x="10973944" y="731741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Freeform: Shape 50"/>
          <p:cNvSpPr/>
          <p:nvPr>
            <p:custDataLst>
              <p:tags r:id="rId6"/>
            </p:custDataLst>
          </p:nvPr>
        </p:nvSpPr>
        <p:spPr>
          <a:xfrm>
            <a:off x="11645900" y="303213"/>
            <a:ext cx="163513" cy="157163"/>
          </a:xfrm>
          <a:custGeom>
            <a:avLst/>
            <a:gdLst>
              <a:gd name="connsiteX0" fmla="*/ 21522 w 182959"/>
              <a:gd name="connsiteY0" fmla="*/ 132663 h 175707"/>
              <a:gd name="connsiteX1" fmla="*/ 161437 w 182959"/>
              <a:gd name="connsiteY1" fmla="*/ 132663 h 175707"/>
              <a:gd name="connsiteX2" fmla="*/ 182959 w 182959"/>
              <a:gd name="connsiteY2" fmla="*/ 154185 h 175707"/>
              <a:gd name="connsiteX3" fmla="*/ 161437 w 182959"/>
              <a:gd name="connsiteY3" fmla="*/ 175707 h 175707"/>
              <a:gd name="connsiteX4" fmla="*/ 21522 w 182959"/>
              <a:gd name="connsiteY4" fmla="*/ 175707 h 175707"/>
              <a:gd name="connsiteX5" fmla="*/ 0 w 182959"/>
              <a:gd name="connsiteY5" fmla="*/ 154185 h 175707"/>
              <a:gd name="connsiteX6" fmla="*/ 21522 w 182959"/>
              <a:gd name="connsiteY6" fmla="*/ 132663 h 175707"/>
              <a:gd name="connsiteX7" fmla="*/ 21522 w 182959"/>
              <a:gd name="connsiteY7" fmla="*/ 66331 h 175707"/>
              <a:gd name="connsiteX8" fmla="*/ 161437 w 182959"/>
              <a:gd name="connsiteY8" fmla="*/ 66331 h 175707"/>
              <a:gd name="connsiteX9" fmla="*/ 182959 w 182959"/>
              <a:gd name="connsiteY9" fmla="*/ 87853 h 175707"/>
              <a:gd name="connsiteX10" fmla="*/ 161437 w 182959"/>
              <a:gd name="connsiteY10" fmla="*/ 109375 h 175707"/>
              <a:gd name="connsiteX11" fmla="*/ 21522 w 182959"/>
              <a:gd name="connsiteY11" fmla="*/ 109375 h 175707"/>
              <a:gd name="connsiteX12" fmla="*/ 0 w 182959"/>
              <a:gd name="connsiteY12" fmla="*/ 87853 h 175707"/>
              <a:gd name="connsiteX13" fmla="*/ 21522 w 182959"/>
              <a:gd name="connsiteY13" fmla="*/ 66331 h 175707"/>
              <a:gd name="connsiteX14" fmla="*/ 21522 w 182959"/>
              <a:gd name="connsiteY14" fmla="*/ 0 h 175707"/>
              <a:gd name="connsiteX15" fmla="*/ 161437 w 182959"/>
              <a:gd name="connsiteY15" fmla="*/ 0 h 175707"/>
              <a:gd name="connsiteX16" fmla="*/ 182959 w 182959"/>
              <a:gd name="connsiteY16" fmla="*/ 21522 h 175707"/>
              <a:gd name="connsiteX17" fmla="*/ 161437 w 182959"/>
              <a:gd name="connsiteY17" fmla="*/ 43044 h 175707"/>
              <a:gd name="connsiteX18" fmla="*/ 21522 w 182959"/>
              <a:gd name="connsiteY18" fmla="*/ 43044 h 175707"/>
              <a:gd name="connsiteX19" fmla="*/ 0 w 182959"/>
              <a:gd name="connsiteY19" fmla="*/ 21522 h 175707"/>
              <a:gd name="connsiteX20" fmla="*/ 21522 w 182959"/>
              <a:gd name="connsiteY20" fmla="*/ 0 h 17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2959" h="175707">
                <a:moveTo>
                  <a:pt x="21522" y="132663"/>
                </a:moveTo>
                <a:lnTo>
                  <a:pt x="161437" y="132663"/>
                </a:lnTo>
                <a:cubicBezTo>
                  <a:pt x="173323" y="132663"/>
                  <a:pt x="182959" y="142299"/>
                  <a:pt x="182959" y="154185"/>
                </a:cubicBezTo>
                <a:cubicBezTo>
                  <a:pt x="182959" y="166071"/>
                  <a:pt x="173323" y="175707"/>
                  <a:pt x="161437" y="175707"/>
                </a:cubicBezTo>
                <a:lnTo>
                  <a:pt x="21522" y="175707"/>
                </a:lnTo>
                <a:cubicBezTo>
                  <a:pt x="9636" y="175707"/>
                  <a:pt x="0" y="166071"/>
                  <a:pt x="0" y="154185"/>
                </a:cubicBezTo>
                <a:cubicBezTo>
                  <a:pt x="0" y="142299"/>
                  <a:pt x="9636" y="132663"/>
                  <a:pt x="21522" y="132663"/>
                </a:cubicBezTo>
                <a:close/>
                <a:moveTo>
                  <a:pt x="21522" y="66331"/>
                </a:moveTo>
                <a:lnTo>
                  <a:pt x="161437" y="66331"/>
                </a:lnTo>
                <a:cubicBezTo>
                  <a:pt x="173323" y="66331"/>
                  <a:pt x="182959" y="75967"/>
                  <a:pt x="182959" y="87853"/>
                </a:cubicBezTo>
                <a:cubicBezTo>
                  <a:pt x="182959" y="99739"/>
                  <a:pt x="173323" y="109375"/>
                  <a:pt x="161437" y="109375"/>
                </a:cubicBezTo>
                <a:lnTo>
                  <a:pt x="21522" y="109375"/>
                </a:lnTo>
                <a:cubicBezTo>
                  <a:pt x="9636" y="109375"/>
                  <a:pt x="0" y="99739"/>
                  <a:pt x="0" y="87853"/>
                </a:cubicBezTo>
                <a:cubicBezTo>
                  <a:pt x="0" y="75967"/>
                  <a:pt x="9636" y="66331"/>
                  <a:pt x="21522" y="66331"/>
                </a:cubicBezTo>
                <a:close/>
                <a:moveTo>
                  <a:pt x="21522" y="0"/>
                </a:moveTo>
                <a:lnTo>
                  <a:pt x="161437" y="0"/>
                </a:lnTo>
                <a:cubicBezTo>
                  <a:pt x="173323" y="0"/>
                  <a:pt x="182959" y="9636"/>
                  <a:pt x="182959" y="21522"/>
                </a:cubicBezTo>
                <a:cubicBezTo>
                  <a:pt x="182959" y="33408"/>
                  <a:pt x="173323" y="43044"/>
                  <a:pt x="161437" y="43044"/>
                </a:cubicBezTo>
                <a:lnTo>
                  <a:pt x="21522" y="43044"/>
                </a:lnTo>
                <a:cubicBezTo>
                  <a:pt x="9636" y="43044"/>
                  <a:pt x="0" y="33408"/>
                  <a:pt x="0" y="21522"/>
                </a:cubicBezTo>
                <a:cubicBezTo>
                  <a:pt x="0" y="9636"/>
                  <a:pt x="9636" y="0"/>
                  <a:pt x="2152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1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1.2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1.2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" grpId="0"/>
      <p:bldP spid="3" grpId="1"/>
      <p:bldP spid="5" grpId="0"/>
      <p:bldP spid="2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!!平滑1"/>
          <p:cNvSpPr/>
          <p:nvPr>
            <p:custDataLst>
              <p:tags r:id="rId2"/>
            </p:custDataLst>
          </p:nvPr>
        </p:nvSpPr>
        <p:spPr>
          <a:xfrm>
            <a:off x="507999" y="491568"/>
            <a:ext cx="11176002" cy="5841999"/>
          </a:xfrm>
          <a:prstGeom prst="rect">
            <a:avLst/>
          </a:prstGeom>
          <a:solidFill>
            <a:schemeClr val="accent1">
              <a:lumMod val="40000"/>
              <a:lumOff val="60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主标题"/>
          <p:cNvSpPr txBox="1"/>
          <p:nvPr>
            <p:custDataLst>
              <p:tags r:id="rId3"/>
            </p:custDataLst>
          </p:nvPr>
        </p:nvSpPr>
        <p:spPr>
          <a:xfrm>
            <a:off x="962024" y="2479041"/>
            <a:ext cx="10267952" cy="1211400"/>
          </a:xfrm>
          <a:prstGeom prst="rect">
            <a:avLst/>
          </a:prstGeom>
          <a:noFill/>
        </p:spPr>
        <p:txBody>
          <a:bodyPr wrap="square" rtlCol="0" anchor="ctr" anchorCtr="0">
            <a:normAutofit fontScale="55000" lnSpcReduction="20000"/>
          </a:bodyPr>
          <a:lstStyle/>
          <a:p>
            <a:pPr algn="ctr" fontAlgn="ctr"/>
            <a:r>
              <a:rPr lang="zh-CN" altLang="en-US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宝宝学步车：让宝贝摇摇晃晃地“迈向人生巅峰</a:t>
            </a:r>
            <a:endParaRPr lang="en-GB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5"/>
          <p:cNvSpPr/>
          <p:nvPr>
            <p:custDataLst>
              <p:tags r:id="rId4"/>
            </p:custDataLst>
          </p:nvPr>
        </p:nvSpPr>
        <p:spPr bwMode="auto">
          <a:xfrm>
            <a:off x="4553239" y="3799018"/>
            <a:ext cx="97848" cy="577594"/>
          </a:xfrm>
          <a:custGeom>
            <a:avLst/>
            <a:gdLst>
              <a:gd name="T0" fmla="*/ 55 w 55"/>
              <a:gd name="T1" fmla="*/ 331 h 331"/>
              <a:gd name="T2" fmla="*/ 23 w 55"/>
              <a:gd name="T3" fmla="*/ 322 h 331"/>
              <a:gd name="T4" fmla="*/ 23 w 55"/>
              <a:gd name="T5" fmla="*/ 172 h 331"/>
              <a:gd name="T6" fmla="*/ 0 w 55"/>
              <a:gd name="T7" fmla="*/ 169 h 331"/>
              <a:gd name="T8" fmla="*/ 0 w 55"/>
              <a:gd name="T9" fmla="*/ 161 h 331"/>
              <a:gd name="T10" fmla="*/ 23 w 55"/>
              <a:gd name="T11" fmla="*/ 159 h 331"/>
              <a:gd name="T12" fmla="*/ 23 w 55"/>
              <a:gd name="T13" fmla="*/ 9 h 331"/>
              <a:gd name="T14" fmla="*/ 55 w 55"/>
              <a:gd name="T15" fmla="*/ 0 h 331"/>
              <a:gd name="T16" fmla="*/ 55 w 55"/>
              <a:gd name="T17" fmla="*/ 8 h 331"/>
              <a:gd name="T18" fmla="*/ 31 w 55"/>
              <a:gd name="T19" fmla="*/ 10 h 331"/>
              <a:gd name="T20" fmla="*/ 31 w 55"/>
              <a:gd name="T21" fmla="*/ 161 h 331"/>
              <a:gd name="T22" fmla="*/ 28 w 55"/>
              <a:gd name="T23" fmla="*/ 165 h 331"/>
              <a:gd name="T24" fmla="*/ 31 w 55"/>
              <a:gd name="T25" fmla="*/ 170 h 331"/>
              <a:gd name="T26" fmla="*/ 31 w 55"/>
              <a:gd name="T27" fmla="*/ 320 h 331"/>
              <a:gd name="T28" fmla="*/ 55 w 55"/>
              <a:gd name="T29" fmla="*/ 323 h 331"/>
              <a:gd name="T30" fmla="*/ 55 w 55"/>
              <a:gd name="T31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331">
                <a:moveTo>
                  <a:pt x="55" y="331"/>
                </a:moveTo>
                <a:cubicBezTo>
                  <a:pt x="23" y="331"/>
                  <a:pt x="23" y="324"/>
                  <a:pt x="23" y="322"/>
                </a:cubicBezTo>
                <a:cubicBezTo>
                  <a:pt x="23" y="172"/>
                  <a:pt x="23" y="172"/>
                  <a:pt x="23" y="172"/>
                </a:cubicBezTo>
                <a:cubicBezTo>
                  <a:pt x="20" y="171"/>
                  <a:pt x="12" y="169"/>
                  <a:pt x="0" y="169"/>
                </a:cubicBezTo>
                <a:cubicBezTo>
                  <a:pt x="0" y="161"/>
                  <a:pt x="0" y="161"/>
                  <a:pt x="0" y="161"/>
                </a:cubicBezTo>
                <a:cubicBezTo>
                  <a:pt x="12" y="161"/>
                  <a:pt x="20" y="160"/>
                  <a:pt x="23" y="15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7"/>
                  <a:pt x="23" y="0"/>
                  <a:pt x="55" y="0"/>
                </a:cubicBezTo>
                <a:cubicBezTo>
                  <a:pt x="55" y="8"/>
                  <a:pt x="55" y="8"/>
                  <a:pt x="55" y="8"/>
                </a:cubicBezTo>
                <a:cubicBezTo>
                  <a:pt x="42" y="8"/>
                  <a:pt x="34" y="9"/>
                  <a:pt x="31" y="10"/>
                </a:cubicBezTo>
                <a:cubicBezTo>
                  <a:pt x="31" y="161"/>
                  <a:pt x="31" y="161"/>
                  <a:pt x="31" y="161"/>
                </a:cubicBezTo>
                <a:cubicBezTo>
                  <a:pt x="31" y="162"/>
                  <a:pt x="31" y="164"/>
                  <a:pt x="28" y="165"/>
                </a:cubicBezTo>
                <a:cubicBezTo>
                  <a:pt x="31" y="167"/>
                  <a:pt x="31" y="169"/>
                  <a:pt x="31" y="170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4" y="321"/>
                  <a:pt x="42" y="323"/>
                  <a:pt x="55" y="323"/>
                </a:cubicBezTo>
                <a:lnTo>
                  <a:pt x="55" y="331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6"/>
          <p:cNvSpPr/>
          <p:nvPr>
            <p:custDataLst>
              <p:tags r:id="rId5"/>
            </p:custDataLst>
          </p:nvPr>
        </p:nvSpPr>
        <p:spPr bwMode="auto">
          <a:xfrm>
            <a:off x="7489685" y="3799018"/>
            <a:ext cx="97118" cy="576132"/>
          </a:xfrm>
          <a:custGeom>
            <a:avLst/>
            <a:gdLst>
              <a:gd name="T0" fmla="*/ 0 w 55"/>
              <a:gd name="T1" fmla="*/ 0 h 330"/>
              <a:gd name="T2" fmla="*/ 31 w 55"/>
              <a:gd name="T3" fmla="*/ 9 h 330"/>
              <a:gd name="T4" fmla="*/ 31 w 55"/>
              <a:gd name="T5" fmla="*/ 159 h 330"/>
              <a:gd name="T6" fmla="*/ 55 w 55"/>
              <a:gd name="T7" fmla="*/ 161 h 330"/>
              <a:gd name="T8" fmla="*/ 55 w 55"/>
              <a:gd name="T9" fmla="*/ 169 h 330"/>
              <a:gd name="T10" fmla="*/ 31 w 55"/>
              <a:gd name="T11" fmla="*/ 172 h 330"/>
              <a:gd name="T12" fmla="*/ 31 w 55"/>
              <a:gd name="T13" fmla="*/ 322 h 330"/>
              <a:gd name="T14" fmla="*/ 0 w 55"/>
              <a:gd name="T15" fmla="*/ 330 h 330"/>
              <a:gd name="T16" fmla="*/ 0 w 55"/>
              <a:gd name="T17" fmla="*/ 322 h 330"/>
              <a:gd name="T18" fmla="*/ 23 w 55"/>
              <a:gd name="T19" fmla="*/ 320 h 330"/>
              <a:gd name="T20" fmla="*/ 23 w 55"/>
              <a:gd name="T21" fmla="*/ 170 h 330"/>
              <a:gd name="T22" fmla="*/ 26 w 55"/>
              <a:gd name="T23" fmla="*/ 165 h 330"/>
              <a:gd name="T24" fmla="*/ 23 w 55"/>
              <a:gd name="T25" fmla="*/ 161 h 330"/>
              <a:gd name="T26" fmla="*/ 23 w 55"/>
              <a:gd name="T27" fmla="*/ 11 h 330"/>
              <a:gd name="T28" fmla="*/ 0 w 55"/>
              <a:gd name="T29" fmla="*/ 8 h 330"/>
              <a:gd name="T30" fmla="*/ 0 w 55"/>
              <a:gd name="T31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330">
                <a:moveTo>
                  <a:pt x="0" y="0"/>
                </a:moveTo>
                <a:cubicBezTo>
                  <a:pt x="31" y="0"/>
                  <a:pt x="31" y="7"/>
                  <a:pt x="31" y="9"/>
                </a:cubicBezTo>
                <a:cubicBezTo>
                  <a:pt x="31" y="159"/>
                  <a:pt x="31" y="159"/>
                  <a:pt x="31" y="159"/>
                </a:cubicBezTo>
                <a:cubicBezTo>
                  <a:pt x="34" y="160"/>
                  <a:pt x="42" y="161"/>
                  <a:pt x="55" y="161"/>
                </a:cubicBezTo>
                <a:cubicBezTo>
                  <a:pt x="55" y="169"/>
                  <a:pt x="55" y="169"/>
                  <a:pt x="55" y="169"/>
                </a:cubicBezTo>
                <a:cubicBezTo>
                  <a:pt x="42" y="169"/>
                  <a:pt x="34" y="171"/>
                  <a:pt x="31" y="172"/>
                </a:cubicBezTo>
                <a:cubicBezTo>
                  <a:pt x="31" y="322"/>
                  <a:pt x="31" y="322"/>
                  <a:pt x="31" y="322"/>
                </a:cubicBezTo>
                <a:cubicBezTo>
                  <a:pt x="31" y="324"/>
                  <a:pt x="31" y="330"/>
                  <a:pt x="0" y="330"/>
                </a:cubicBezTo>
                <a:cubicBezTo>
                  <a:pt x="0" y="322"/>
                  <a:pt x="0" y="322"/>
                  <a:pt x="0" y="322"/>
                </a:cubicBezTo>
                <a:cubicBezTo>
                  <a:pt x="12" y="322"/>
                  <a:pt x="21" y="321"/>
                  <a:pt x="23" y="320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69"/>
                  <a:pt x="23" y="167"/>
                  <a:pt x="26" y="165"/>
                </a:cubicBezTo>
                <a:cubicBezTo>
                  <a:pt x="23" y="164"/>
                  <a:pt x="23" y="162"/>
                  <a:pt x="23" y="161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0"/>
                  <a:pt x="12" y="8"/>
                  <a:pt x="0" y="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图形 1">
            <a:extLst>
              <a:ext uri="{FF2B5EF4-FFF2-40B4-BE49-F238E27FC236}">
                <a16:creationId xmlns:a16="http://schemas.microsoft.com/office/drawing/2014/main" id="{A186B1D8-8AB8-AFFE-9777-97774F8C2299}"/>
              </a:ext>
            </a:extLst>
          </p:cNvPr>
          <p:cNvGrpSpPr/>
          <p:nvPr/>
        </p:nvGrpSpPr>
        <p:grpSpPr>
          <a:xfrm>
            <a:off x="9523891" y="3428999"/>
            <a:ext cx="2670766" cy="3226517"/>
            <a:chOff x="9523891" y="3428999"/>
            <a:chExt cx="2670766" cy="322651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4055A78-BDC7-5233-56EC-D7661EED3609}"/>
                </a:ext>
              </a:extLst>
            </p:cNvPr>
            <p:cNvSpPr/>
            <p:nvPr/>
          </p:nvSpPr>
          <p:spPr>
            <a:xfrm>
              <a:off x="10067811" y="4723988"/>
              <a:ext cx="1573227" cy="911641"/>
            </a:xfrm>
            <a:custGeom>
              <a:avLst/>
              <a:gdLst>
                <a:gd name="connsiteX0" fmla="*/ 1522382 w 1573227"/>
                <a:gd name="connsiteY0" fmla="*/ 384997 h 911641"/>
                <a:gd name="connsiteX1" fmla="*/ 1523097 w 1573227"/>
                <a:gd name="connsiteY1" fmla="*/ 526274 h 911641"/>
                <a:gd name="connsiteX2" fmla="*/ 910966 w 1573227"/>
                <a:gd name="connsiteY2" fmla="*/ 882430 h 911641"/>
                <a:gd name="connsiteX3" fmla="*/ 667054 w 1573227"/>
                <a:gd name="connsiteY3" fmla="*/ 882430 h 911641"/>
                <a:gd name="connsiteX4" fmla="*/ 50935 w 1573227"/>
                <a:gd name="connsiteY4" fmla="*/ 526683 h 911641"/>
                <a:gd name="connsiteX5" fmla="*/ 50117 w 1573227"/>
                <a:gd name="connsiteY5" fmla="*/ 385406 h 911641"/>
                <a:gd name="connsiteX6" fmla="*/ 662351 w 1573227"/>
                <a:gd name="connsiteY6" fmla="*/ 29249 h 911641"/>
                <a:gd name="connsiteX7" fmla="*/ 906366 w 1573227"/>
                <a:gd name="connsiteY7" fmla="*/ 29249 h 91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3227" h="911641">
                  <a:moveTo>
                    <a:pt x="1522382" y="384997"/>
                  </a:moveTo>
                  <a:cubicBezTo>
                    <a:pt x="1589851" y="423945"/>
                    <a:pt x="1590260" y="487223"/>
                    <a:pt x="1523097" y="526274"/>
                  </a:cubicBezTo>
                  <a:lnTo>
                    <a:pt x="910966" y="882430"/>
                  </a:lnTo>
                  <a:cubicBezTo>
                    <a:pt x="843905" y="921378"/>
                    <a:pt x="734523" y="921378"/>
                    <a:pt x="667054" y="882430"/>
                  </a:cubicBezTo>
                  <a:lnTo>
                    <a:pt x="50935" y="526683"/>
                  </a:lnTo>
                  <a:cubicBezTo>
                    <a:pt x="-16739" y="487632"/>
                    <a:pt x="-16943" y="424456"/>
                    <a:pt x="50117" y="385406"/>
                  </a:cubicBezTo>
                  <a:lnTo>
                    <a:pt x="662351" y="29249"/>
                  </a:lnTo>
                  <a:cubicBezTo>
                    <a:pt x="729412" y="-9699"/>
                    <a:pt x="838692" y="-9801"/>
                    <a:pt x="906366" y="2924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CFDFF"/>
                </a:gs>
                <a:gs pos="80000">
                  <a:srgbClr val="F4F7FF"/>
                </a:gs>
                <a:gs pos="100000">
                  <a:srgbClr val="E9EEFF"/>
                </a:gs>
              </a:gsLst>
              <a:lin ang="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B2B989E-50F4-2F1D-1E9A-D3A0FDBA2FDF}"/>
                </a:ext>
              </a:extLst>
            </p:cNvPr>
            <p:cNvSpPr/>
            <p:nvPr/>
          </p:nvSpPr>
          <p:spPr>
            <a:xfrm>
              <a:off x="10271779" y="4862012"/>
              <a:ext cx="1165278" cy="635842"/>
            </a:xfrm>
            <a:custGeom>
              <a:avLst/>
              <a:gdLst>
                <a:gd name="connsiteX0" fmla="*/ 1165279 w 1165278"/>
                <a:gd name="connsiteY0" fmla="*/ 318021 h 635842"/>
                <a:gd name="connsiteX1" fmla="*/ 1030851 w 1165278"/>
                <a:gd name="connsiteY1" fmla="*/ 396837 h 635842"/>
                <a:gd name="connsiteX2" fmla="*/ 637995 w 1165278"/>
                <a:gd name="connsiteY2" fmla="*/ 625109 h 635842"/>
                <a:gd name="connsiteX3" fmla="*/ 532395 w 1165278"/>
                <a:gd name="connsiteY3" fmla="*/ 625109 h 635842"/>
                <a:gd name="connsiteX4" fmla="*/ 134734 w 1165278"/>
                <a:gd name="connsiteY4" fmla="*/ 394997 h 635842"/>
                <a:gd name="connsiteX5" fmla="*/ 0 w 1165278"/>
                <a:gd name="connsiteY5" fmla="*/ 317305 h 635842"/>
                <a:gd name="connsiteX6" fmla="*/ 527590 w 1165278"/>
                <a:gd name="connsiteY6" fmla="*/ 10626 h 635842"/>
                <a:gd name="connsiteX7" fmla="*/ 633190 w 1165278"/>
                <a:gd name="connsiteY7" fmla="*/ 10626 h 635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5278" h="635842">
                  <a:moveTo>
                    <a:pt x="1165279" y="318021"/>
                  </a:moveTo>
                  <a:lnTo>
                    <a:pt x="1030851" y="396837"/>
                  </a:lnTo>
                  <a:lnTo>
                    <a:pt x="637995" y="625109"/>
                  </a:lnTo>
                  <a:cubicBezTo>
                    <a:pt x="604250" y="639420"/>
                    <a:pt x="566140" y="639420"/>
                    <a:pt x="532395" y="625109"/>
                  </a:cubicBezTo>
                  <a:lnTo>
                    <a:pt x="134734" y="394997"/>
                  </a:lnTo>
                  <a:lnTo>
                    <a:pt x="0" y="317305"/>
                  </a:lnTo>
                  <a:lnTo>
                    <a:pt x="527590" y="10626"/>
                  </a:lnTo>
                  <a:cubicBezTo>
                    <a:pt x="561366" y="-3542"/>
                    <a:pt x="599415" y="-3542"/>
                    <a:pt x="633190" y="10626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96000"/>
              </a:schemeClr>
            </a:soli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803AD63-8FD8-898B-351C-9A7BC786FDD6}"/>
                </a:ext>
              </a:extLst>
            </p:cNvPr>
            <p:cNvSpPr/>
            <p:nvPr/>
          </p:nvSpPr>
          <p:spPr>
            <a:xfrm>
              <a:off x="10406513" y="5018004"/>
              <a:ext cx="896116" cy="479850"/>
            </a:xfrm>
            <a:custGeom>
              <a:avLst/>
              <a:gdLst>
                <a:gd name="connsiteX0" fmla="*/ 896117 w 896116"/>
                <a:gd name="connsiteY0" fmla="*/ 240845 h 479850"/>
                <a:gd name="connsiteX1" fmla="*/ 503261 w 896116"/>
                <a:gd name="connsiteY1" fmla="*/ 469117 h 479850"/>
                <a:gd name="connsiteX2" fmla="*/ 397661 w 896116"/>
                <a:gd name="connsiteY2" fmla="*/ 469117 h 479850"/>
                <a:gd name="connsiteX3" fmla="*/ 0 w 896116"/>
                <a:gd name="connsiteY3" fmla="*/ 239005 h 479850"/>
                <a:gd name="connsiteX4" fmla="*/ 392856 w 896116"/>
                <a:gd name="connsiteY4" fmla="*/ 10734 h 479850"/>
                <a:gd name="connsiteX5" fmla="*/ 498456 w 896116"/>
                <a:gd name="connsiteY5" fmla="*/ 10734 h 47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116" h="479850">
                  <a:moveTo>
                    <a:pt x="896117" y="240845"/>
                  </a:moveTo>
                  <a:lnTo>
                    <a:pt x="503261" y="469117"/>
                  </a:lnTo>
                  <a:cubicBezTo>
                    <a:pt x="469516" y="483428"/>
                    <a:pt x="431406" y="483428"/>
                    <a:pt x="397661" y="469117"/>
                  </a:cubicBezTo>
                  <a:lnTo>
                    <a:pt x="0" y="239005"/>
                  </a:lnTo>
                  <a:lnTo>
                    <a:pt x="392856" y="10734"/>
                  </a:lnTo>
                  <a:cubicBezTo>
                    <a:pt x="426601" y="-3578"/>
                    <a:pt x="464711" y="-3578"/>
                    <a:pt x="498456" y="10734"/>
                  </a:cubicBezTo>
                  <a:close/>
                </a:path>
              </a:pathLst>
            </a:custGeom>
            <a:solidFill>
              <a:schemeClr val="accent1"/>
            </a:soli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5D3CC0E-D382-6257-CBBA-9EE151630C5F}"/>
                </a:ext>
              </a:extLst>
            </p:cNvPr>
            <p:cNvSpPr/>
            <p:nvPr/>
          </p:nvSpPr>
          <p:spPr>
            <a:xfrm>
              <a:off x="10067811" y="5744207"/>
              <a:ext cx="1573227" cy="911309"/>
            </a:xfrm>
            <a:custGeom>
              <a:avLst/>
              <a:gdLst>
                <a:gd name="connsiteX0" fmla="*/ 1522382 w 1573227"/>
                <a:gd name="connsiteY0" fmla="*/ 384997 h 911309"/>
                <a:gd name="connsiteX1" fmla="*/ 1523097 w 1573227"/>
                <a:gd name="connsiteY1" fmla="*/ 526274 h 911309"/>
                <a:gd name="connsiteX2" fmla="*/ 910966 w 1573227"/>
                <a:gd name="connsiteY2" fmla="*/ 882021 h 911309"/>
                <a:gd name="connsiteX3" fmla="*/ 667054 w 1573227"/>
                <a:gd name="connsiteY3" fmla="*/ 882021 h 911309"/>
                <a:gd name="connsiteX4" fmla="*/ 50935 w 1573227"/>
                <a:gd name="connsiteY4" fmla="*/ 526683 h 911309"/>
                <a:gd name="connsiteX5" fmla="*/ 50117 w 1573227"/>
                <a:gd name="connsiteY5" fmla="*/ 385406 h 911309"/>
                <a:gd name="connsiteX6" fmla="*/ 662351 w 1573227"/>
                <a:gd name="connsiteY6" fmla="*/ 29249 h 911309"/>
                <a:gd name="connsiteX7" fmla="*/ 906366 w 1573227"/>
                <a:gd name="connsiteY7" fmla="*/ 29249 h 91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3227" h="911309">
                  <a:moveTo>
                    <a:pt x="1522382" y="384997"/>
                  </a:moveTo>
                  <a:cubicBezTo>
                    <a:pt x="1589851" y="423945"/>
                    <a:pt x="1590260" y="487223"/>
                    <a:pt x="1523097" y="526274"/>
                  </a:cubicBezTo>
                  <a:lnTo>
                    <a:pt x="910966" y="882021"/>
                  </a:lnTo>
                  <a:cubicBezTo>
                    <a:pt x="843905" y="921072"/>
                    <a:pt x="734523" y="921072"/>
                    <a:pt x="667054" y="882021"/>
                  </a:cubicBezTo>
                  <a:lnTo>
                    <a:pt x="50935" y="526683"/>
                  </a:lnTo>
                  <a:cubicBezTo>
                    <a:pt x="-16739" y="487632"/>
                    <a:pt x="-16943" y="424456"/>
                    <a:pt x="50117" y="385406"/>
                  </a:cubicBezTo>
                  <a:lnTo>
                    <a:pt x="662351" y="29249"/>
                  </a:lnTo>
                  <a:cubicBezTo>
                    <a:pt x="729412" y="-9699"/>
                    <a:pt x="838692" y="-9801"/>
                    <a:pt x="906366" y="29249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2000"/>
              </a:schemeClr>
            </a:soli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816EE49-A86C-E04E-82C9-33208B168647}"/>
                </a:ext>
              </a:extLst>
            </p:cNvPr>
            <p:cNvSpPr/>
            <p:nvPr/>
          </p:nvSpPr>
          <p:spPr>
            <a:xfrm>
              <a:off x="10066815" y="5179624"/>
              <a:ext cx="1574929" cy="1157610"/>
            </a:xfrm>
            <a:custGeom>
              <a:avLst/>
              <a:gdLst>
                <a:gd name="connsiteX0" fmla="*/ 1574798 w 1574929"/>
                <a:gd name="connsiteY0" fmla="*/ 5520 h 1157610"/>
                <a:gd name="connsiteX1" fmla="*/ 1574184 w 1574929"/>
                <a:gd name="connsiteY1" fmla="*/ 11040 h 1157610"/>
                <a:gd name="connsiteX2" fmla="*/ 1573060 w 1574929"/>
                <a:gd name="connsiteY2" fmla="*/ 15436 h 1157610"/>
                <a:gd name="connsiteX3" fmla="*/ 1571629 w 1574929"/>
                <a:gd name="connsiteY3" fmla="*/ 20547 h 1157610"/>
                <a:gd name="connsiteX4" fmla="*/ 1569789 w 1574929"/>
                <a:gd name="connsiteY4" fmla="*/ 24739 h 1157610"/>
                <a:gd name="connsiteX5" fmla="*/ 1567335 w 1574929"/>
                <a:gd name="connsiteY5" fmla="*/ 30157 h 1157610"/>
                <a:gd name="connsiteX6" fmla="*/ 1564984 w 1574929"/>
                <a:gd name="connsiteY6" fmla="*/ 34041 h 1157610"/>
                <a:gd name="connsiteX7" fmla="*/ 1560895 w 1574929"/>
                <a:gd name="connsiteY7" fmla="*/ 39971 h 1157610"/>
                <a:gd name="connsiteX8" fmla="*/ 1558135 w 1574929"/>
                <a:gd name="connsiteY8" fmla="*/ 43446 h 1157610"/>
                <a:gd name="connsiteX9" fmla="*/ 1550774 w 1574929"/>
                <a:gd name="connsiteY9" fmla="*/ 51318 h 1157610"/>
                <a:gd name="connsiteX10" fmla="*/ 1548014 w 1574929"/>
                <a:gd name="connsiteY10" fmla="*/ 54180 h 1157610"/>
                <a:gd name="connsiteX11" fmla="*/ 1542699 w 1574929"/>
                <a:gd name="connsiteY11" fmla="*/ 58473 h 1157610"/>
                <a:gd name="connsiteX12" fmla="*/ 1537894 w 1574929"/>
                <a:gd name="connsiteY12" fmla="*/ 62358 h 1157610"/>
                <a:gd name="connsiteX13" fmla="*/ 1531760 w 1574929"/>
                <a:gd name="connsiteY13" fmla="*/ 66447 h 1157610"/>
                <a:gd name="connsiteX14" fmla="*/ 1525116 w 1574929"/>
                <a:gd name="connsiteY14" fmla="*/ 70638 h 1157610"/>
                <a:gd name="connsiteX15" fmla="*/ 912984 w 1574929"/>
                <a:gd name="connsiteY15" fmla="*/ 426795 h 1157610"/>
                <a:gd name="connsiteX16" fmla="*/ 896730 w 1574929"/>
                <a:gd name="connsiteY16" fmla="*/ 434973 h 1157610"/>
                <a:gd name="connsiteX17" fmla="*/ 891823 w 1574929"/>
                <a:gd name="connsiteY17" fmla="*/ 437120 h 1157610"/>
                <a:gd name="connsiteX18" fmla="*/ 878329 w 1574929"/>
                <a:gd name="connsiteY18" fmla="*/ 442231 h 1157610"/>
                <a:gd name="connsiteX19" fmla="*/ 873320 w 1574929"/>
                <a:gd name="connsiteY19" fmla="*/ 443969 h 1157610"/>
                <a:gd name="connsiteX20" fmla="*/ 864529 w 1574929"/>
                <a:gd name="connsiteY20" fmla="*/ 446422 h 1157610"/>
                <a:gd name="connsiteX21" fmla="*/ 857679 w 1574929"/>
                <a:gd name="connsiteY21" fmla="*/ 448262 h 1157610"/>
                <a:gd name="connsiteX22" fmla="*/ 848172 w 1574929"/>
                <a:gd name="connsiteY22" fmla="*/ 450307 h 1157610"/>
                <a:gd name="connsiteX23" fmla="*/ 841630 w 1574929"/>
                <a:gd name="connsiteY23" fmla="*/ 451636 h 1157610"/>
                <a:gd name="connsiteX24" fmla="*/ 822003 w 1574929"/>
                <a:gd name="connsiteY24" fmla="*/ 454396 h 1157610"/>
                <a:gd name="connsiteX25" fmla="*/ 815869 w 1574929"/>
                <a:gd name="connsiteY25" fmla="*/ 454907 h 1157610"/>
                <a:gd name="connsiteX26" fmla="*/ 804215 w 1574929"/>
                <a:gd name="connsiteY26" fmla="*/ 455725 h 1157610"/>
                <a:gd name="connsiteX27" fmla="*/ 796650 w 1574929"/>
                <a:gd name="connsiteY27" fmla="*/ 455725 h 1157610"/>
                <a:gd name="connsiteX28" fmla="*/ 787245 w 1574929"/>
                <a:gd name="connsiteY28" fmla="*/ 455725 h 1157610"/>
                <a:gd name="connsiteX29" fmla="*/ 779374 w 1574929"/>
                <a:gd name="connsiteY29" fmla="*/ 455725 h 1157610"/>
                <a:gd name="connsiteX30" fmla="*/ 770583 w 1574929"/>
                <a:gd name="connsiteY30" fmla="*/ 455725 h 1157610"/>
                <a:gd name="connsiteX31" fmla="*/ 762609 w 1574929"/>
                <a:gd name="connsiteY31" fmla="*/ 455112 h 1157610"/>
                <a:gd name="connsiteX32" fmla="*/ 754022 w 1574929"/>
                <a:gd name="connsiteY32" fmla="*/ 454089 h 1157610"/>
                <a:gd name="connsiteX33" fmla="*/ 746253 w 1574929"/>
                <a:gd name="connsiteY33" fmla="*/ 453067 h 1157610"/>
                <a:gd name="connsiteX34" fmla="*/ 737155 w 1574929"/>
                <a:gd name="connsiteY34" fmla="*/ 451431 h 1157610"/>
                <a:gd name="connsiteX35" fmla="*/ 729897 w 1574929"/>
                <a:gd name="connsiteY35" fmla="*/ 450000 h 1157610"/>
                <a:gd name="connsiteX36" fmla="*/ 719674 w 1574929"/>
                <a:gd name="connsiteY36" fmla="*/ 447342 h 1157610"/>
                <a:gd name="connsiteX37" fmla="*/ 713745 w 1574929"/>
                <a:gd name="connsiteY37" fmla="*/ 445809 h 1157610"/>
                <a:gd name="connsiteX38" fmla="*/ 695242 w 1574929"/>
                <a:gd name="connsiteY38" fmla="*/ 439573 h 1157610"/>
                <a:gd name="connsiteX39" fmla="*/ 692788 w 1574929"/>
                <a:gd name="connsiteY39" fmla="*/ 438449 h 1157610"/>
                <a:gd name="connsiteX40" fmla="*/ 669481 w 1574929"/>
                <a:gd name="connsiteY40" fmla="*/ 427306 h 1157610"/>
                <a:gd name="connsiteX41" fmla="*/ 53260 w 1574929"/>
                <a:gd name="connsiteY41" fmla="*/ 71558 h 1157610"/>
                <a:gd name="connsiteX42" fmla="*/ 2147 w 1574929"/>
                <a:gd name="connsiteY42" fmla="*/ 0 h 1157610"/>
                <a:gd name="connsiteX43" fmla="*/ 0 w 1574929"/>
                <a:gd name="connsiteY43" fmla="*/ 702806 h 1157610"/>
                <a:gd name="connsiteX44" fmla="*/ 51113 w 1574929"/>
                <a:gd name="connsiteY44" fmla="*/ 773853 h 1157610"/>
                <a:gd name="connsiteX45" fmla="*/ 667232 w 1574929"/>
                <a:gd name="connsiteY45" fmla="*/ 1129601 h 1157610"/>
                <a:gd name="connsiteX46" fmla="*/ 690539 w 1574929"/>
                <a:gd name="connsiteY46" fmla="*/ 1140846 h 1157610"/>
                <a:gd name="connsiteX47" fmla="*/ 692073 w 1574929"/>
                <a:gd name="connsiteY47" fmla="*/ 1141561 h 1157610"/>
                <a:gd name="connsiteX48" fmla="*/ 692993 w 1574929"/>
                <a:gd name="connsiteY48" fmla="*/ 1141561 h 1157610"/>
                <a:gd name="connsiteX49" fmla="*/ 711496 w 1574929"/>
                <a:gd name="connsiteY49" fmla="*/ 1147797 h 1157610"/>
                <a:gd name="connsiteX50" fmla="*/ 713029 w 1574929"/>
                <a:gd name="connsiteY50" fmla="*/ 1148308 h 1157610"/>
                <a:gd name="connsiteX51" fmla="*/ 717425 w 1574929"/>
                <a:gd name="connsiteY51" fmla="*/ 1149330 h 1157610"/>
                <a:gd name="connsiteX52" fmla="*/ 727648 w 1574929"/>
                <a:gd name="connsiteY52" fmla="*/ 1151988 h 1157610"/>
                <a:gd name="connsiteX53" fmla="*/ 730510 w 1574929"/>
                <a:gd name="connsiteY53" fmla="*/ 1152704 h 1157610"/>
                <a:gd name="connsiteX54" fmla="*/ 734803 w 1574929"/>
                <a:gd name="connsiteY54" fmla="*/ 1153419 h 1157610"/>
                <a:gd name="connsiteX55" fmla="*/ 743901 w 1574929"/>
                <a:gd name="connsiteY55" fmla="*/ 1155055 h 1157610"/>
                <a:gd name="connsiteX56" fmla="*/ 747582 w 1574929"/>
                <a:gd name="connsiteY56" fmla="*/ 1155668 h 1157610"/>
                <a:gd name="connsiteX57" fmla="*/ 751671 w 1574929"/>
                <a:gd name="connsiteY57" fmla="*/ 1156180 h 1157610"/>
                <a:gd name="connsiteX58" fmla="*/ 760258 w 1574929"/>
                <a:gd name="connsiteY58" fmla="*/ 1157100 h 1157610"/>
                <a:gd name="connsiteX59" fmla="*/ 764347 w 1574929"/>
                <a:gd name="connsiteY59" fmla="*/ 1157100 h 1157610"/>
                <a:gd name="connsiteX60" fmla="*/ 768231 w 1574929"/>
                <a:gd name="connsiteY60" fmla="*/ 1157100 h 1157610"/>
                <a:gd name="connsiteX61" fmla="*/ 777023 w 1574929"/>
                <a:gd name="connsiteY61" fmla="*/ 1157611 h 1157610"/>
                <a:gd name="connsiteX62" fmla="*/ 781419 w 1574929"/>
                <a:gd name="connsiteY62" fmla="*/ 1157611 h 1157610"/>
                <a:gd name="connsiteX63" fmla="*/ 794401 w 1574929"/>
                <a:gd name="connsiteY63" fmla="*/ 1157611 h 1157610"/>
                <a:gd name="connsiteX64" fmla="*/ 799104 w 1574929"/>
                <a:gd name="connsiteY64" fmla="*/ 1157611 h 1157610"/>
                <a:gd name="connsiteX65" fmla="*/ 801864 w 1574929"/>
                <a:gd name="connsiteY65" fmla="*/ 1157611 h 1157610"/>
                <a:gd name="connsiteX66" fmla="*/ 813620 w 1574929"/>
                <a:gd name="connsiteY66" fmla="*/ 1156793 h 1157610"/>
                <a:gd name="connsiteX67" fmla="*/ 818322 w 1574929"/>
                <a:gd name="connsiteY67" fmla="*/ 1156793 h 1157610"/>
                <a:gd name="connsiteX68" fmla="*/ 819651 w 1574929"/>
                <a:gd name="connsiteY68" fmla="*/ 1156793 h 1157610"/>
                <a:gd name="connsiteX69" fmla="*/ 839381 w 1574929"/>
                <a:gd name="connsiteY69" fmla="*/ 1154033 h 1157610"/>
                <a:gd name="connsiteX70" fmla="*/ 840301 w 1574929"/>
                <a:gd name="connsiteY70" fmla="*/ 1154033 h 1157610"/>
                <a:gd name="connsiteX71" fmla="*/ 845821 w 1574929"/>
                <a:gd name="connsiteY71" fmla="*/ 1152806 h 1157610"/>
                <a:gd name="connsiteX72" fmla="*/ 855328 w 1574929"/>
                <a:gd name="connsiteY72" fmla="*/ 1150864 h 1157610"/>
                <a:gd name="connsiteX73" fmla="*/ 862177 w 1574929"/>
                <a:gd name="connsiteY73" fmla="*/ 1149024 h 1157610"/>
                <a:gd name="connsiteX74" fmla="*/ 871071 w 1574929"/>
                <a:gd name="connsiteY74" fmla="*/ 1146468 h 1157610"/>
                <a:gd name="connsiteX75" fmla="*/ 873013 w 1574929"/>
                <a:gd name="connsiteY75" fmla="*/ 1145957 h 1157610"/>
                <a:gd name="connsiteX76" fmla="*/ 876080 w 1574929"/>
                <a:gd name="connsiteY76" fmla="*/ 1144730 h 1157610"/>
                <a:gd name="connsiteX77" fmla="*/ 889574 w 1574929"/>
                <a:gd name="connsiteY77" fmla="*/ 1139619 h 1157610"/>
                <a:gd name="connsiteX78" fmla="*/ 894481 w 1574929"/>
                <a:gd name="connsiteY78" fmla="*/ 1137574 h 1157610"/>
                <a:gd name="connsiteX79" fmla="*/ 910735 w 1574929"/>
                <a:gd name="connsiteY79" fmla="*/ 1129294 h 1157610"/>
                <a:gd name="connsiteX80" fmla="*/ 1523173 w 1574929"/>
                <a:gd name="connsiteY80" fmla="*/ 774364 h 1157610"/>
                <a:gd name="connsiteX81" fmla="*/ 1525218 w 1574929"/>
                <a:gd name="connsiteY81" fmla="*/ 773138 h 1157610"/>
                <a:gd name="connsiteX82" fmla="*/ 1529716 w 1574929"/>
                <a:gd name="connsiteY82" fmla="*/ 770173 h 1157610"/>
                <a:gd name="connsiteX83" fmla="*/ 1535850 w 1574929"/>
                <a:gd name="connsiteY83" fmla="*/ 766084 h 1157610"/>
                <a:gd name="connsiteX84" fmla="*/ 1540756 w 1574929"/>
                <a:gd name="connsiteY84" fmla="*/ 762199 h 1157610"/>
                <a:gd name="connsiteX85" fmla="*/ 1545970 w 1574929"/>
                <a:gd name="connsiteY85" fmla="*/ 757906 h 1157610"/>
                <a:gd name="connsiteX86" fmla="*/ 1546992 w 1574929"/>
                <a:gd name="connsiteY86" fmla="*/ 756986 h 1157610"/>
                <a:gd name="connsiteX87" fmla="*/ 1548832 w 1574929"/>
                <a:gd name="connsiteY87" fmla="*/ 755146 h 1157610"/>
                <a:gd name="connsiteX88" fmla="*/ 1556090 w 1574929"/>
                <a:gd name="connsiteY88" fmla="*/ 747274 h 1157610"/>
                <a:gd name="connsiteX89" fmla="*/ 1557726 w 1574929"/>
                <a:gd name="connsiteY89" fmla="*/ 745536 h 1157610"/>
                <a:gd name="connsiteX90" fmla="*/ 1558953 w 1574929"/>
                <a:gd name="connsiteY90" fmla="*/ 743696 h 1157610"/>
                <a:gd name="connsiteX91" fmla="*/ 1562939 w 1574929"/>
                <a:gd name="connsiteY91" fmla="*/ 737767 h 1157610"/>
                <a:gd name="connsiteX92" fmla="*/ 1564677 w 1574929"/>
                <a:gd name="connsiteY92" fmla="*/ 735212 h 1157610"/>
                <a:gd name="connsiteX93" fmla="*/ 1565291 w 1574929"/>
                <a:gd name="connsiteY93" fmla="*/ 733883 h 1157610"/>
                <a:gd name="connsiteX94" fmla="*/ 1567846 w 1574929"/>
                <a:gd name="connsiteY94" fmla="*/ 728465 h 1157610"/>
                <a:gd name="connsiteX95" fmla="*/ 1569277 w 1574929"/>
                <a:gd name="connsiteY95" fmla="*/ 725398 h 1157610"/>
                <a:gd name="connsiteX96" fmla="*/ 1569277 w 1574929"/>
                <a:gd name="connsiteY96" fmla="*/ 724273 h 1157610"/>
                <a:gd name="connsiteX97" fmla="*/ 1570709 w 1574929"/>
                <a:gd name="connsiteY97" fmla="*/ 719162 h 1157610"/>
                <a:gd name="connsiteX98" fmla="*/ 1571731 w 1574929"/>
                <a:gd name="connsiteY98" fmla="*/ 715686 h 1157610"/>
                <a:gd name="connsiteX99" fmla="*/ 1571731 w 1574929"/>
                <a:gd name="connsiteY99" fmla="*/ 714766 h 1157610"/>
                <a:gd name="connsiteX100" fmla="*/ 1572344 w 1574929"/>
                <a:gd name="connsiteY100" fmla="*/ 709348 h 1157610"/>
                <a:gd name="connsiteX101" fmla="*/ 1572344 w 1574929"/>
                <a:gd name="connsiteY101" fmla="*/ 705770 h 1157610"/>
                <a:gd name="connsiteX102" fmla="*/ 1572344 w 1574929"/>
                <a:gd name="connsiteY102" fmla="*/ 704237 h 1157610"/>
                <a:gd name="connsiteX103" fmla="*/ 1574287 w 1574929"/>
                <a:gd name="connsiteY103" fmla="*/ 1022 h 1157610"/>
                <a:gd name="connsiteX104" fmla="*/ 1574798 w 1574929"/>
                <a:gd name="connsiteY104" fmla="*/ 5520 h 115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574929" h="1157610">
                  <a:moveTo>
                    <a:pt x="1574798" y="5520"/>
                  </a:moveTo>
                  <a:cubicBezTo>
                    <a:pt x="1574798" y="7360"/>
                    <a:pt x="1574798" y="9200"/>
                    <a:pt x="1574184" y="11040"/>
                  </a:cubicBezTo>
                  <a:cubicBezTo>
                    <a:pt x="1573571" y="12880"/>
                    <a:pt x="1573469" y="13903"/>
                    <a:pt x="1573060" y="15436"/>
                  </a:cubicBezTo>
                  <a:cubicBezTo>
                    <a:pt x="1572651" y="16970"/>
                    <a:pt x="1572140" y="18810"/>
                    <a:pt x="1571629" y="20547"/>
                  </a:cubicBezTo>
                  <a:cubicBezTo>
                    <a:pt x="1571118" y="22285"/>
                    <a:pt x="1570402" y="23410"/>
                    <a:pt x="1569789" y="24739"/>
                  </a:cubicBezTo>
                  <a:cubicBezTo>
                    <a:pt x="1569175" y="26068"/>
                    <a:pt x="1568255" y="28419"/>
                    <a:pt x="1567335" y="30157"/>
                  </a:cubicBezTo>
                  <a:cubicBezTo>
                    <a:pt x="1566415" y="31895"/>
                    <a:pt x="1565802" y="32712"/>
                    <a:pt x="1564984" y="34041"/>
                  </a:cubicBezTo>
                  <a:cubicBezTo>
                    <a:pt x="1563727" y="36086"/>
                    <a:pt x="1562357" y="38069"/>
                    <a:pt x="1560895" y="39971"/>
                  </a:cubicBezTo>
                  <a:cubicBezTo>
                    <a:pt x="1560077" y="41197"/>
                    <a:pt x="1559055" y="42322"/>
                    <a:pt x="1558135" y="43446"/>
                  </a:cubicBezTo>
                  <a:cubicBezTo>
                    <a:pt x="1555845" y="46216"/>
                    <a:pt x="1553381" y="48844"/>
                    <a:pt x="1550774" y="51318"/>
                  </a:cubicBezTo>
                  <a:cubicBezTo>
                    <a:pt x="1549854" y="52238"/>
                    <a:pt x="1549037" y="53260"/>
                    <a:pt x="1548014" y="54180"/>
                  </a:cubicBezTo>
                  <a:cubicBezTo>
                    <a:pt x="1546992" y="55100"/>
                    <a:pt x="1544539" y="57042"/>
                    <a:pt x="1542699" y="58473"/>
                  </a:cubicBezTo>
                  <a:lnTo>
                    <a:pt x="1537894" y="62358"/>
                  </a:lnTo>
                  <a:lnTo>
                    <a:pt x="1531760" y="66447"/>
                  </a:lnTo>
                  <a:cubicBezTo>
                    <a:pt x="1529511" y="67878"/>
                    <a:pt x="1527467" y="69309"/>
                    <a:pt x="1525116" y="70638"/>
                  </a:cubicBezTo>
                  <a:lnTo>
                    <a:pt x="912984" y="426795"/>
                  </a:lnTo>
                  <a:cubicBezTo>
                    <a:pt x="907730" y="429821"/>
                    <a:pt x="902301" y="432560"/>
                    <a:pt x="896730" y="434973"/>
                  </a:cubicBezTo>
                  <a:lnTo>
                    <a:pt x="891823" y="437120"/>
                  </a:lnTo>
                  <a:cubicBezTo>
                    <a:pt x="887427" y="438960"/>
                    <a:pt x="882929" y="440698"/>
                    <a:pt x="878329" y="442231"/>
                  </a:cubicBezTo>
                  <a:lnTo>
                    <a:pt x="873320" y="443969"/>
                  </a:lnTo>
                  <a:cubicBezTo>
                    <a:pt x="870458" y="444889"/>
                    <a:pt x="867493" y="445604"/>
                    <a:pt x="864529" y="446422"/>
                  </a:cubicBezTo>
                  <a:lnTo>
                    <a:pt x="857679" y="448262"/>
                  </a:lnTo>
                  <a:cubicBezTo>
                    <a:pt x="854510" y="449080"/>
                    <a:pt x="851341" y="449694"/>
                    <a:pt x="848172" y="450307"/>
                  </a:cubicBezTo>
                  <a:lnTo>
                    <a:pt x="841630" y="451636"/>
                  </a:lnTo>
                  <a:cubicBezTo>
                    <a:pt x="835220" y="452791"/>
                    <a:pt x="828678" y="453711"/>
                    <a:pt x="822003" y="454396"/>
                  </a:cubicBezTo>
                  <a:lnTo>
                    <a:pt x="815869" y="454907"/>
                  </a:lnTo>
                  <a:lnTo>
                    <a:pt x="804215" y="455725"/>
                  </a:lnTo>
                  <a:lnTo>
                    <a:pt x="796650" y="455725"/>
                  </a:lnTo>
                  <a:lnTo>
                    <a:pt x="787245" y="455725"/>
                  </a:lnTo>
                  <a:lnTo>
                    <a:pt x="779374" y="455725"/>
                  </a:lnTo>
                  <a:lnTo>
                    <a:pt x="770583" y="455725"/>
                  </a:lnTo>
                  <a:lnTo>
                    <a:pt x="762609" y="455112"/>
                  </a:lnTo>
                  <a:lnTo>
                    <a:pt x="754022" y="454089"/>
                  </a:lnTo>
                  <a:lnTo>
                    <a:pt x="746253" y="453067"/>
                  </a:lnTo>
                  <a:lnTo>
                    <a:pt x="737155" y="451431"/>
                  </a:lnTo>
                  <a:lnTo>
                    <a:pt x="729897" y="450000"/>
                  </a:lnTo>
                  <a:lnTo>
                    <a:pt x="719674" y="447342"/>
                  </a:lnTo>
                  <a:lnTo>
                    <a:pt x="713745" y="445809"/>
                  </a:lnTo>
                  <a:cubicBezTo>
                    <a:pt x="707407" y="443969"/>
                    <a:pt x="701171" y="441822"/>
                    <a:pt x="695242" y="439573"/>
                  </a:cubicBezTo>
                  <a:lnTo>
                    <a:pt x="692788" y="438449"/>
                  </a:lnTo>
                  <a:cubicBezTo>
                    <a:pt x="684764" y="435290"/>
                    <a:pt x="676974" y="431569"/>
                    <a:pt x="669481" y="427306"/>
                  </a:cubicBezTo>
                  <a:lnTo>
                    <a:pt x="53260" y="71558"/>
                  </a:lnTo>
                  <a:cubicBezTo>
                    <a:pt x="19321" y="51931"/>
                    <a:pt x="2147" y="26170"/>
                    <a:pt x="2147" y="0"/>
                  </a:cubicBezTo>
                  <a:lnTo>
                    <a:pt x="0" y="702806"/>
                  </a:lnTo>
                  <a:cubicBezTo>
                    <a:pt x="0" y="728465"/>
                    <a:pt x="16867" y="753919"/>
                    <a:pt x="51113" y="773853"/>
                  </a:cubicBezTo>
                  <a:lnTo>
                    <a:pt x="667232" y="1129601"/>
                  </a:lnTo>
                  <a:cubicBezTo>
                    <a:pt x="674745" y="1133853"/>
                    <a:pt x="682535" y="1137615"/>
                    <a:pt x="690539" y="1140846"/>
                  </a:cubicBezTo>
                  <a:lnTo>
                    <a:pt x="692073" y="1141561"/>
                  </a:lnTo>
                  <a:lnTo>
                    <a:pt x="692993" y="1141561"/>
                  </a:lnTo>
                  <a:cubicBezTo>
                    <a:pt x="699024" y="1143912"/>
                    <a:pt x="705158" y="1145957"/>
                    <a:pt x="711496" y="1147797"/>
                  </a:cubicBezTo>
                  <a:lnTo>
                    <a:pt x="713029" y="1148308"/>
                  </a:lnTo>
                  <a:lnTo>
                    <a:pt x="717425" y="1149330"/>
                  </a:lnTo>
                  <a:cubicBezTo>
                    <a:pt x="721003" y="1150353"/>
                    <a:pt x="724479" y="1151170"/>
                    <a:pt x="727648" y="1151988"/>
                  </a:cubicBezTo>
                  <a:lnTo>
                    <a:pt x="730510" y="1152704"/>
                  </a:lnTo>
                  <a:lnTo>
                    <a:pt x="734803" y="1153419"/>
                  </a:lnTo>
                  <a:lnTo>
                    <a:pt x="743901" y="1155055"/>
                  </a:lnTo>
                  <a:lnTo>
                    <a:pt x="747582" y="1155668"/>
                  </a:lnTo>
                  <a:lnTo>
                    <a:pt x="751671" y="1156180"/>
                  </a:lnTo>
                  <a:lnTo>
                    <a:pt x="760258" y="1157100"/>
                  </a:lnTo>
                  <a:lnTo>
                    <a:pt x="764347" y="1157100"/>
                  </a:lnTo>
                  <a:lnTo>
                    <a:pt x="768231" y="1157100"/>
                  </a:lnTo>
                  <a:lnTo>
                    <a:pt x="777023" y="1157611"/>
                  </a:lnTo>
                  <a:lnTo>
                    <a:pt x="781419" y="1157611"/>
                  </a:lnTo>
                  <a:lnTo>
                    <a:pt x="794401" y="1157611"/>
                  </a:lnTo>
                  <a:cubicBezTo>
                    <a:pt x="795935" y="1157611"/>
                    <a:pt x="797570" y="1157611"/>
                    <a:pt x="799104" y="1157611"/>
                  </a:cubicBezTo>
                  <a:lnTo>
                    <a:pt x="801864" y="1157611"/>
                  </a:lnTo>
                  <a:lnTo>
                    <a:pt x="813620" y="1156793"/>
                  </a:lnTo>
                  <a:lnTo>
                    <a:pt x="818322" y="1156793"/>
                  </a:lnTo>
                  <a:lnTo>
                    <a:pt x="819651" y="1156793"/>
                  </a:lnTo>
                  <a:cubicBezTo>
                    <a:pt x="826296" y="1156077"/>
                    <a:pt x="832839" y="1155260"/>
                    <a:pt x="839381" y="1154033"/>
                  </a:cubicBezTo>
                  <a:lnTo>
                    <a:pt x="840301" y="1154033"/>
                  </a:lnTo>
                  <a:lnTo>
                    <a:pt x="845821" y="1152806"/>
                  </a:lnTo>
                  <a:lnTo>
                    <a:pt x="855328" y="1150864"/>
                  </a:lnTo>
                  <a:lnTo>
                    <a:pt x="862177" y="1149024"/>
                  </a:lnTo>
                  <a:lnTo>
                    <a:pt x="871071" y="1146468"/>
                  </a:lnTo>
                  <a:lnTo>
                    <a:pt x="873013" y="1145957"/>
                  </a:lnTo>
                  <a:lnTo>
                    <a:pt x="876080" y="1144730"/>
                  </a:lnTo>
                  <a:cubicBezTo>
                    <a:pt x="880680" y="1143197"/>
                    <a:pt x="885178" y="1141459"/>
                    <a:pt x="889574" y="1139619"/>
                  </a:cubicBezTo>
                  <a:lnTo>
                    <a:pt x="894481" y="1137574"/>
                  </a:lnTo>
                  <a:cubicBezTo>
                    <a:pt x="900042" y="1135100"/>
                    <a:pt x="905470" y="1132340"/>
                    <a:pt x="910735" y="1129294"/>
                  </a:cubicBezTo>
                  <a:lnTo>
                    <a:pt x="1523173" y="774364"/>
                  </a:lnTo>
                  <a:lnTo>
                    <a:pt x="1525218" y="773138"/>
                  </a:lnTo>
                  <a:cubicBezTo>
                    <a:pt x="1526854" y="772217"/>
                    <a:pt x="1528183" y="771195"/>
                    <a:pt x="1529716" y="770173"/>
                  </a:cubicBezTo>
                  <a:cubicBezTo>
                    <a:pt x="1531249" y="769151"/>
                    <a:pt x="1533907" y="767515"/>
                    <a:pt x="1535850" y="766084"/>
                  </a:cubicBezTo>
                  <a:cubicBezTo>
                    <a:pt x="1537792" y="764653"/>
                    <a:pt x="1539121" y="763528"/>
                    <a:pt x="1540756" y="762199"/>
                  </a:cubicBezTo>
                  <a:lnTo>
                    <a:pt x="1545970" y="757906"/>
                  </a:lnTo>
                  <a:lnTo>
                    <a:pt x="1546992" y="756986"/>
                  </a:lnTo>
                  <a:lnTo>
                    <a:pt x="1548832" y="755146"/>
                  </a:lnTo>
                  <a:cubicBezTo>
                    <a:pt x="1551388" y="752651"/>
                    <a:pt x="1553811" y="750024"/>
                    <a:pt x="1556090" y="747274"/>
                  </a:cubicBezTo>
                  <a:lnTo>
                    <a:pt x="1557726" y="745536"/>
                  </a:lnTo>
                  <a:cubicBezTo>
                    <a:pt x="1558104" y="744903"/>
                    <a:pt x="1558513" y="744289"/>
                    <a:pt x="1558953" y="743696"/>
                  </a:cubicBezTo>
                  <a:cubicBezTo>
                    <a:pt x="1560384" y="741754"/>
                    <a:pt x="1561713" y="739710"/>
                    <a:pt x="1562939" y="737767"/>
                  </a:cubicBezTo>
                  <a:cubicBezTo>
                    <a:pt x="1564166" y="735825"/>
                    <a:pt x="1564166" y="736029"/>
                    <a:pt x="1564677" y="735212"/>
                  </a:cubicBezTo>
                  <a:lnTo>
                    <a:pt x="1565291" y="733883"/>
                  </a:lnTo>
                  <a:cubicBezTo>
                    <a:pt x="1566211" y="732145"/>
                    <a:pt x="1567028" y="730305"/>
                    <a:pt x="1567846" y="728465"/>
                  </a:cubicBezTo>
                  <a:cubicBezTo>
                    <a:pt x="1568664" y="726625"/>
                    <a:pt x="1568869" y="726420"/>
                    <a:pt x="1569277" y="725398"/>
                  </a:cubicBezTo>
                  <a:lnTo>
                    <a:pt x="1569277" y="724273"/>
                  </a:lnTo>
                  <a:cubicBezTo>
                    <a:pt x="1569860" y="722597"/>
                    <a:pt x="1570341" y="720890"/>
                    <a:pt x="1570709" y="719162"/>
                  </a:cubicBezTo>
                  <a:cubicBezTo>
                    <a:pt x="1570709" y="718038"/>
                    <a:pt x="1571526" y="716811"/>
                    <a:pt x="1571731" y="715686"/>
                  </a:cubicBezTo>
                  <a:cubicBezTo>
                    <a:pt x="1571782" y="715380"/>
                    <a:pt x="1571782" y="715073"/>
                    <a:pt x="1571731" y="714766"/>
                  </a:cubicBezTo>
                  <a:cubicBezTo>
                    <a:pt x="1572078" y="712977"/>
                    <a:pt x="1572283" y="711168"/>
                    <a:pt x="1572344" y="709348"/>
                  </a:cubicBezTo>
                  <a:cubicBezTo>
                    <a:pt x="1572344" y="708122"/>
                    <a:pt x="1572344" y="706895"/>
                    <a:pt x="1572344" y="705770"/>
                  </a:cubicBezTo>
                  <a:cubicBezTo>
                    <a:pt x="1572344" y="704646"/>
                    <a:pt x="1572344" y="704748"/>
                    <a:pt x="1572344" y="704237"/>
                  </a:cubicBezTo>
                  <a:lnTo>
                    <a:pt x="1574287" y="1022"/>
                  </a:lnTo>
                  <a:cubicBezTo>
                    <a:pt x="1575207" y="2147"/>
                    <a:pt x="1574900" y="3885"/>
                    <a:pt x="1574798" y="5520"/>
                  </a:cubicBezTo>
                  <a:close/>
                </a:path>
              </a:pathLst>
            </a:custGeom>
            <a:gradFill>
              <a:gsLst>
                <a:gs pos="20000">
                  <a:srgbClr val="E0E6FD"/>
                </a:gs>
                <a:gs pos="52000">
                  <a:srgbClr val="FFFFFF"/>
                </a:gs>
                <a:gs pos="73000">
                  <a:srgbClr val="FCFDFF"/>
                </a:gs>
                <a:gs pos="85000">
                  <a:srgbClr val="F4F6FE"/>
                </a:gs>
                <a:gs pos="95000">
                  <a:srgbClr val="E6EBFE"/>
                </a:gs>
                <a:gs pos="100000">
                  <a:srgbClr val="DBE2FD"/>
                </a:gs>
              </a:gsLst>
              <a:lin ang="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A1E1E40-D6FC-1058-ADB9-3FF4C6FC639F}"/>
                </a:ext>
              </a:extLst>
            </p:cNvPr>
            <p:cNvSpPr/>
            <p:nvPr/>
          </p:nvSpPr>
          <p:spPr>
            <a:xfrm>
              <a:off x="10838624" y="4689559"/>
              <a:ext cx="1356033" cy="632866"/>
            </a:xfrm>
            <a:custGeom>
              <a:avLst/>
              <a:gdLst>
                <a:gd name="connsiteX0" fmla="*/ 0 w 1356033"/>
                <a:gd name="connsiteY0" fmla="*/ 620403 h 632866"/>
                <a:gd name="connsiteX1" fmla="*/ 374660 w 1356033"/>
                <a:gd name="connsiteY1" fmla="*/ 193608 h 632866"/>
                <a:gd name="connsiteX2" fmla="*/ 1356033 w 1356033"/>
                <a:gd name="connsiteY2" fmla="*/ 283669 h 632866"/>
                <a:gd name="connsiteX3" fmla="*/ 602113 w 1356033"/>
                <a:gd name="connsiteY3" fmla="*/ 382113 h 632866"/>
                <a:gd name="connsiteX4" fmla="*/ 0 w 1356033"/>
                <a:gd name="connsiteY4" fmla="*/ 620403 h 63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033" h="632866">
                  <a:moveTo>
                    <a:pt x="0" y="620403"/>
                  </a:moveTo>
                  <a:cubicBezTo>
                    <a:pt x="0" y="620403"/>
                    <a:pt x="289505" y="484953"/>
                    <a:pt x="374660" y="193608"/>
                  </a:cubicBezTo>
                  <a:cubicBezTo>
                    <a:pt x="459814" y="-97737"/>
                    <a:pt x="1023900" y="-54291"/>
                    <a:pt x="1356033" y="283669"/>
                  </a:cubicBezTo>
                  <a:cubicBezTo>
                    <a:pt x="1356033" y="283669"/>
                    <a:pt x="1041380" y="509078"/>
                    <a:pt x="602113" y="382113"/>
                  </a:cubicBezTo>
                  <a:cubicBezTo>
                    <a:pt x="403999" y="325276"/>
                    <a:pt x="94764" y="705455"/>
                    <a:pt x="0" y="62040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3A11DA5-826A-05D5-D888-783002970C06}"/>
                </a:ext>
              </a:extLst>
            </p:cNvPr>
            <p:cNvSpPr/>
            <p:nvPr/>
          </p:nvSpPr>
          <p:spPr>
            <a:xfrm>
              <a:off x="10837602" y="4282605"/>
              <a:ext cx="1081657" cy="1035432"/>
            </a:xfrm>
            <a:custGeom>
              <a:avLst/>
              <a:gdLst>
                <a:gd name="connsiteX0" fmla="*/ 0 w 1081657"/>
                <a:gd name="connsiteY0" fmla="*/ 1035433 h 1035432"/>
                <a:gd name="connsiteX1" fmla="*/ 262108 w 1081657"/>
                <a:gd name="connsiteY1" fmla="*/ 333752 h 1035432"/>
                <a:gd name="connsiteX2" fmla="*/ 1081658 w 1081657"/>
                <a:gd name="connsiteY2" fmla="*/ 189101 h 1035432"/>
                <a:gd name="connsiteX3" fmla="*/ 491607 w 1081657"/>
                <a:gd name="connsiteY3" fmla="*/ 430764 h 1035432"/>
                <a:gd name="connsiteX4" fmla="*/ 0 w 1081657"/>
                <a:gd name="connsiteY4" fmla="*/ 1035433 h 103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1657" h="1035432">
                  <a:moveTo>
                    <a:pt x="0" y="1035433"/>
                  </a:moveTo>
                  <a:cubicBezTo>
                    <a:pt x="0" y="1035433"/>
                    <a:pt x="260780" y="637262"/>
                    <a:pt x="262108" y="333752"/>
                  </a:cubicBezTo>
                  <a:cubicBezTo>
                    <a:pt x="263437" y="30242"/>
                    <a:pt x="753715" y="-163170"/>
                    <a:pt x="1081658" y="189101"/>
                  </a:cubicBezTo>
                  <a:cubicBezTo>
                    <a:pt x="1081658" y="189101"/>
                    <a:pt x="948763" y="431480"/>
                    <a:pt x="491607" y="430764"/>
                  </a:cubicBezTo>
                  <a:cubicBezTo>
                    <a:pt x="285621" y="430560"/>
                    <a:pt x="184519" y="972053"/>
                    <a:pt x="0" y="103543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AD64797-F8FB-444E-2DC2-3C96988E63F9}"/>
                </a:ext>
              </a:extLst>
            </p:cNvPr>
            <p:cNvSpPr/>
            <p:nvPr/>
          </p:nvSpPr>
          <p:spPr>
            <a:xfrm>
              <a:off x="9797959" y="4048452"/>
              <a:ext cx="1081657" cy="1269585"/>
            </a:xfrm>
            <a:custGeom>
              <a:avLst/>
              <a:gdLst>
                <a:gd name="connsiteX0" fmla="*/ 1081658 w 1081657"/>
                <a:gd name="connsiteY0" fmla="*/ 1269586 h 1269585"/>
                <a:gd name="connsiteX1" fmla="*/ 860644 w 1081657"/>
                <a:gd name="connsiteY1" fmla="*/ 501253 h 1269585"/>
                <a:gd name="connsiteX2" fmla="*/ 0 w 1081657"/>
                <a:gd name="connsiteY2" fmla="*/ 46448 h 1269585"/>
                <a:gd name="connsiteX3" fmla="*/ 647093 w 1081657"/>
                <a:gd name="connsiteY3" fmla="*/ 594177 h 1269585"/>
                <a:gd name="connsiteX4" fmla="*/ 1081658 w 1081657"/>
                <a:gd name="connsiteY4" fmla="*/ 1269586 h 126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1657" h="1269585">
                  <a:moveTo>
                    <a:pt x="1081658" y="1269586"/>
                  </a:moveTo>
                  <a:cubicBezTo>
                    <a:pt x="1081658" y="1269586"/>
                    <a:pt x="812598" y="801492"/>
                    <a:pt x="860644" y="501253"/>
                  </a:cubicBezTo>
                  <a:cubicBezTo>
                    <a:pt x="916664" y="154910"/>
                    <a:pt x="339289" y="-111083"/>
                    <a:pt x="0" y="46448"/>
                  </a:cubicBezTo>
                  <a:cubicBezTo>
                    <a:pt x="0" y="46448"/>
                    <a:pt x="161313" y="667882"/>
                    <a:pt x="647093" y="594177"/>
                  </a:cubicBezTo>
                  <a:cubicBezTo>
                    <a:pt x="850421" y="563304"/>
                    <a:pt x="897037" y="1206206"/>
                    <a:pt x="1081658" y="126958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9049304-9038-D27A-73FE-DD1F231197FA}"/>
                </a:ext>
              </a:extLst>
            </p:cNvPr>
            <p:cNvSpPr/>
            <p:nvPr/>
          </p:nvSpPr>
          <p:spPr>
            <a:xfrm>
              <a:off x="10674812" y="3428999"/>
              <a:ext cx="810750" cy="1866243"/>
            </a:xfrm>
            <a:custGeom>
              <a:avLst/>
              <a:gdLst>
                <a:gd name="connsiteX0" fmla="*/ 176999 w 810750"/>
                <a:gd name="connsiteY0" fmla="*/ 1866243 h 1866243"/>
                <a:gd name="connsiteX1" fmla="*/ 68435 w 810750"/>
                <a:gd name="connsiteY1" fmla="*/ 909610 h 1866243"/>
                <a:gd name="connsiteX2" fmla="*/ 810088 w 810750"/>
                <a:gd name="connsiteY2" fmla="*/ 0 h 1866243"/>
                <a:gd name="connsiteX3" fmla="*/ 376034 w 810750"/>
                <a:gd name="connsiteY3" fmla="*/ 960927 h 1866243"/>
                <a:gd name="connsiteX4" fmla="*/ 176999 w 810750"/>
                <a:gd name="connsiteY4" fmla="*/ 1866243 h 18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750" h="1866243">
                  <a:moveTo>
                    <a:pt x="176999" y="1866243"/>
                  </a:moveTo>
                  <a:cubicBezTo>
                    <a:pt x="176999" y="1866243"/>
                    <a:pt x="229953" y="1166607"/>
                    <a:pt x="68435" y="909610"/>
                  </a:cubicBezTo>
                  <a:cubicBezTo>
                    <a:pt x="-212074" y="462983"/>
                    <a:pt x="436348" y="2249"/>
                    <a:pt x="810088" y="0"/>
                  </a:cubicBezTo>
                  <a:cubicBezTo>
                    <a:pt x="810088" y="0"/>
                    <a:pt x="846685" y="820264"/>
                    <a:pt x="376034" y="960927"/>
                  </a:cubicBezTo>
                  <a:cubicBezTo>
                    <a:pt x="178635" y="1020014"/>
                    <a:pt x="316845" y="1730078"/>
                    <a:pt x="176999" y="186624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81CBE4E-3FB0-FF20-A72D-116711D7A654}"/>
                </a:ext>
              </a:extLst>
            </p:cNvPr>
            <p:cNvSpPr/>
            <p:nvPr/>
          </p:nvSpPr>
          <p:spPr>
            <a:xfrm>
              <a:off x="9523891" y="4549723"/>
              <a:ext cx="1355726" cy="773009"/>
            </a:xfrm>
            <a:custGeom>
              <a:avLst/>
              <a:gdLst>
                <a:gd name="connsiteX0" fmla="*/ 1355727 w 1355726"/>
                <a:gd name="connsiteY0" fmla="*/ 762284 h 773009"/>
                <a:gd name="connsiteX1" fmla="*/ 981373 w 1355726"/>
                <a:gd name="connsiteY1" fmla="*/ 193599 h 773009"/>
                <a:gd name="connsiteX2" fmla="*/ 0 w 1355726"/>
                <a:gd name="connsiteY2" fmla="*/ 283763 h 773009"/>
                <a:gd name="connsiteX3" fmla="*/ 805544 w 1355726"/>
                <a:gd name="connsiteY3" fmla="*/ 458263 h 773009"/>
                <a:gd name="connsiteX4" fmla="*/ 1355727 w 1355726"/>
                <a:gd name="connsiteY4" fmla="*/ 762284 h 77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5726" h="773009">
                  <a:moveTo>
                    <a:pt x="1355727" y="762284"/>
                  </a:moveTo>
                  <a:cubicBezTo>
                    <a:pt x="1355727" y="762284"/>
                    <a:pt x="1066324" y="484944"/>
                    <a:pt x="981373" y="193599"/>
                  </a:cubicBezTo>
                  <a:cubicBezTo>
                    <a:pt x="896423" y="-97746"/>
                    <a:pt x="332236" y="-54300"/>
                    <a:pt x="0" y="283763"/>
                  </a:cubicBezTo>
                  <a:cubicBezTo>
                    <a:pt x="0" y="283763"/>
                    <a:pt x="366277" y="585228"/>
                    <a:pt x="805544" y="458263"/>
                  </a:cubicBezTo>
                  <a:cubicBezTo>
                    <a:pt x="1003454" y="401016"/>
                    <a:pt x="1261065" y="846927"/>
                    <a:pt x="1355727" y="76228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0D121F3-5D5E-B4E5-8E6E-2C4F676E6D2C}"/>
                </a:ext>
              </a:extLst>
            </p:cNvPr>
            <p:cNvSpPr/>
            <p:nvPr/>
          </p:nvSpPr>
          <p:spPr>
            <a:xfrm>
              <a:off x="10100503" y="5130498"/>
              <a:ext cx="782998" cy="947592"/>
            </a:xfrm>
            <a:custGeom>
              <a:avLst/>
              <a:gdLst>
                <a:gd name="connsiteX0" fmla="*/ 782999 w 782998"/>
                <a:gd name="connsiteY0" fmla="*/ 178340 h 947592"/>
                <a:gd name="connsiteX1" fmla="*/ 490938 w 782998"/>
                <a:gd name="connsiteY1" fmla="*/ 159 h 947592"/>
                <a:gd name="connsiteX2" fmla="*/ 82646 w 782998"/>
                <a:gd name="connsiteY2" fmla="*/ 947593 h 947592"/>
                <a:gd name="connsiteX3" fmla="*/ 513530 w 782998"/>
                <a:gd name="connsiteY3" fmla="*/ 278521 h 947592"/>
                <a:gd name="connsiteX4" fmla="*/ 782999 w 782998"/>
                <a:gd name="connsiteY4" fmla="*/ 178340 h 947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2998" h="947592">
                  <a:moveTo>
                    <a:pt x="782999" y="178340"/>
                  </a:moveTo>
                  <a:cubicBezTo>
                    <a:pt x="782999" y="178340"/>
                    <a:pt x="653989" y="3839"/>
                    <a:pt x="490938" y="159"/>
                  </a:cubicBezTo>
                  <a:cubicBezTo>
                    <a:pt x="45947" y="-10063"/>
                    <a:pt x="-113424" y="473876"/>
                    <a:pt x="82646" y="947593"/>
                  </a:cubicBezTo>
                  <a:cubicBezTo>
                    <a:pt x="82646" y="947593"/>
                    <a:pt x="432056" y="728522"/>
                    <a:pt x="513530" y="278521"/>
                  </a:cubicBezTo>
                  <a:cubicBezTo>
                    <a:pt x="561270" y="15902"/>
                    <a:pt x="760714" y="243764"/>
                    <a:pt x="782999" y="17834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02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66335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12" grpId="0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>
            <p:custDataLst>
              <p:tags r:id="rId2"/>
            </p:custDataLst>
          </p:nvPr>
        </p:nvSpPr>
        <p:spPr>
          <a:xfrm>
            <a:off x="480695" y="1066778"/>
            <a:ext cx="3451225" cy="6451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600" i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</a:p>
        </p:txBody>
      </p:sp>
      <p:grpSp>
        <p:nvGrpSpPr>
          <p:cNvPr id="8" name="目录1"/>
          <p:cNvGrpSpPr/>
          <p:nvPr/>
        </p:nvGrpSpPr>
        <p:grpSpPr>
          <a:xfrm>
            <a:off x="2507674" y="1988152"/>
            <a:ext cx="8815740" cy="640467"/>
            <a:chOff x="6105" y="2657"/>
            <a:chExt cx="9980" cy="725"/>
          </a:xfrm>
        </p:grpSpPr>
        <p:sp>
          <p:nvSpPr>
            <p:cNvPr id="5" name="目录"/>
            <p:cNvSpPr txBox="1"/>
            <p:nvPr>
              <p:custDataLst>
                <p:tags r:id="rId6"/>
              </p:custDataLst>
            </p:nvPr>
          </p:nvSpPr>
          <p:spPr>
            <a:xfrm>
              <a:off x="6824" y="2657"/>
              <a:ext cx="9261" cy="725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algn="l"/>
              <a:r>
                <a:rPr lang="zh-CN" altLang="en-US" sz="32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人性化设计：从宝宝的视角想问题</a:t>
              </a:r>
            </a:p>
          </p:txBody>
        </p:sp>
        <p:sp>
          <p:nvSpPr>
            <p:cNvPr id="7" name="序号"/>
            <p:cNvSpPr txBox="1"/>
            <p:nvPr/>
          </p:nvSpPr>
          <p:spPr>
            <a:xfrm>
              <a:off x="6105" y="2760"/>
              <a:ext cx="864" cy="622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r>
                <a:rPr lang="en-US" altLang="zh-CN" sz="32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27" name="目录3"/>
          <p:cNvGrpSpPr/>
          <p:nvPr/>
        </p:nvGrpSpPr>
        <p:grpSpPr>
          <a:xfrm>
            <a:off x="2507612" y="3204204"/>
            <a:ext cx="8815644" cy="640080"/>
            <a:chOff x="6105" y="2657"/>
            <a:chExt cx="9985" cy="725"/>
          </a:xfrm>
        </p:grpSpPr>
        <p:sp>
          <p:nvSpPr>
            <p:cNvPr id="28" name="目录"/>
            <p:cNvSpPr txBox="1"/>
            <p:nvPr>
              <p:custDataLst>
                <p:tags r:id="rId5"/>
              </p:custDataLst>
            </p:nvPr>
          </p:nvSpPr>
          <p:spPr>
            <a:xfrm>
              <a:off x="6824" y="2657"/>
              <a:ext cx="9266" cy="725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algn="l"/>
              <a:r>
                <a:rPr lang="zh-CN" altLang="en-US" sz="32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符合人体工程学：从身体结构出发考虑设计</a:t>
              </a:r>
            </a:p>
          </p:txBody>
        </p:sp>
        <p:sp>
          <p:nvSpPr>
            <p:cNvPr id="32" name="序号"/>
            <p:cNvSpPr txBox="1"/>
            <p:nvPr/>
          </p:nvSpPr>
          <p:spPr>
            <a:xfrm>
              <a:off x="6105" y="2732"/>
              <a:ext cx="864" cy="625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r>
                <a:rPr lang="en-US" altLang="zh-CN" sz="32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33" name="目录4"/>
          <p:cNvGrpSpPr/>
          <p:nvPr/>
        </p:nvGrpSpPr>
        <p:grpSpPr>
          <a:xfrm>
            <a:off x="2507612" y="4486083"/>
            <a:ext cx="8815644" cy="640080"/>
            <a:chOff x="6105" y="2657"/>
            <a:chExt cx="9985" cy="725"/>
          </a:xfrm>
        </p:grpSpPr>
        <p:sp>
          <p:nvSpPr>
            <p:cNvPr id="50" name="目录"/>
            <p:cNvSpPr txBox="1"/>
            <p:nvPr>
              <p:custDataLst>
                <p:tags r:id="rId4"/>
              </p:custDataLst>
            </p:nvPr>
          </p:nvSpPr>
          <p:spPr>
            <a:xfrm>
              <a:off x="6824" y="2657"/>
              <a:ext cx="9266" cy="725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algn="l"/>
              <a:r>
                <a:rPr lang="zh-CN" altLang="en-US" sz="32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益智吃饭两不误：填饱肚子也填饱脑子</a:t>
              </a:r>
            </a:p>
          </p:txBody>
        </p:sp>
        <p:sp>
          <p:nvSpPr>
            <p:cNvPr id="52" name="序号"/>
            <p:cNvSpPr txBox="1"/>
            <p:nvPr/>
          </p:nvSpPr>
          <p:spPr>
            <a:xfrm>
              <a:off x="6105" y="2732"/>
              <a:ext cx="864" cy="625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r>
                <a:rPr lang="en-US" altLang="zh-CN" sz="32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  <p:sp>
        <p:nvSpPr>
          <p:cNvPr id="10" name="TextBox 30">
            <a:extLst>
              <a:ext uri="{FF2B5EF4-FFF2-40B4-BE49-F238E27FC236}">
                <a16:creationId xmlns:a16="http://schemas.microsoft.com/office/drawing/2014/main" id="{D587E3F0-7076-7EFB-C8F2-ED469B6644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80695" y="191715"/>
            <a:ext cx="345122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"/>
          <p:cNvSpPr/>
          <p:nvPr/>
        </p:nvSpPr>
        <p:spPr>
          <a:xfrm>
            <a:off x="0" y="1489710"/>
            <a:ext cx="4721225" cy="2984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63" h="6138">
                <a:moveTo>
                  <a:pt x="0" y="0"/>
                </a:moveTo>
                <a:lnTo>
                  <a:pt x="5694" y="0"/>
                </a:lnTo>
                <a:cubicBezTo>
                  <a:pt x="7389" y="0"/>
                  <a:pt x="8763" y="1374"/>
                  <a:pt x="8763" y="3069"/>
                </a:cubicBezTo>
                <a:cubicBezTo>
                  <a:pt x="8763" y="4764"/>
                  <a:pt x="7389" y="6138"/>
                  <a:pt x="5694" y="6138"/>
                </a:cubicBezTo>
                <a:lnTo>
                  <a:pt x="0" y="61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标题"/>
          <p:cNvSpPr txBox="1"/>
          <p:nvPr>
            <p:custDataLst>
              <p:tags r:id="rId2"/>
            </p:custDataLst>
          </p:nvPr>
        </p:nvSpPr>
        <p:spPr>
          <a:xfrm>
            <a:off x="4915534" y="2446654"/>
            <a:ext cx="6628765" cy="80041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人性化设计：从宝宝的视角想问题</a:t>
            </a:r>
            <a:endParaRPr lang="en-US" altLang="en-US" sz="32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副标题"/>
          <p:cNvSpPr txBox="1"/>
          <p:nvPr>
            <p:custDataLst>
              <p:tags r:id="rId3"/>
            </p:custDataLst>
          </p:nvPr>
        </p:nvSpPr>
        <p:spPr>
          <a:xfrm>
            <a:off x="4933950" y="3217542"/>
            <a:ext cx="6280150" cy="363855"/>
          </a:xfrm>
          <a:prstGeom prst="rect">
            <a:avLst/>
          </a:prstGeom>
          <a:noFill/>
        </p:spPr>
        <p:txBody>
          <a:bodyPr wrap="square" lIns="71755" tIns="36195" rIns="71755" bIns="36195" rtlCol="0" anchor="ctr" anchorCtr="0">
            <a:norm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en-US" sz="14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Humanized Design: Thinking from the Perspective of Babies.</a:t>
            </a:r>
            <a:endParaRPr lang="en-US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序号"/>
          <p:cNvSpPr txBox="1"/>
          <p:nvPr>
            <p:custDataLst>
              <p:tags r:id="rId4"/>
            </p:custDataLst>
          </p:nvPr>
        </p:nvSpPr>
        <p:spPr>
          <a:xfrm>
            <a:off x="2406651" y="2157095"/>
            <a:ext cx="2197100" cy="1861185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r>
              <a:rPr lang="en-US" altLang="zh-CN" sz="115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115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>
            <p:custDataLst>
              <p:tags r:id="rId2"/>
            </p:custDataLst>
          </p:nvPr>
        </p:nvSpPr>
        <p:spPr>
          <a:xfrm>
            <a:off x="5647693" y="559491"/>
            <a:ext cx="5565824" cy="58356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  <a:sym typeface="+mn-ea"/>
              </a:rPr>
              <a:t>宝宝的成长：从学步到奔跑</a:t>
            </a:r>
            <a:endParaRPr lang="en-US" sz="3200" b="1" dirty="0" err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Heavy" panose="020B0A00000000000000" charset="-122"/>
              <a:sym typeface="+mn-ea"/>
            </a:endParaRPr>
          </a:p>
        </p:txBody>
      </p:sp>
      <p:sp>
        <p:nvSpPr>
          <p:cNvPr id="16" name="内容"/>
          <p:cNvSpPr txBox="1"/>
          <p:nvPr>
            <p:custDataLst>
              <p:tags r:id="rId3"/>
            </p:custDataLst>
          </p:nvPr>
        </p:nvSpPr>
        <p:spPr>
          <a:xfrm>
            <a:off x="5647693" y="1143056"/>
            <a:ext cx="5723939" cy="31470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1. </a:t>
            </a: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宝宝学步幼教车的设计需要考虑到宝宝的身高和行动能力，从而让他们可以轻松地学习和掌握走路的技能。如果宝宝需要踮脚才能落地，那么这显然不是一款好的学步车。相反，可将学步车的高度设计得更适合宝宝，以便他们可以平稳地站立和走动，所以设计这款宝宝学步车使用了自动升降机构。
</a:t>
            </a:r>
            <a:r>
              <a: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2. </a:t>
            </a: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当宝宝用学步车时，需要考虑的有很多，比如舒服度，安全，他们的注意力等等。学步车应该不仅能够走得稳定，而且还应该有趣味性，这样宝宝就可以在学走路同时，有智力方面的提升。所以有了座椅可拆卸功能，实现站立两种方式学走路，且桌面有可拆卸音乐台，装上音乐台可以实现益智的功能，拆下音乐台实现吃饭的功能。</a:t>
            </a:r>
            <a:endParaRPr lang="zh-CN" altLang="en-US" sz="1500" b="0" i="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思源黑体 CN Normal" panose="020B0400000000000000" charset="-122"/>
              <a:sym typeface="+mn-ea"/>
            </a:endParaRPr>
          </a:p>
        </p:txBody>
      </p:sp>
      <p:sp>
        <p:nvSpPr>
          <p:cNvPr id="19" name="!!平滑3"/>
          <p:cNvSpPr/>
          <p:nvPr>
            <p:custDataLst>
              <p:tags r:id="rId4"/>
            </p:custDataLst>
          </p:nvPr>
        </p:nvSpPr>
        <p:spPr>
          <a:xfrm>
            <a:off x="431309" y="851274"/>
            <a:ext cx="1884052" cy="18840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!!平滑4"/>
          <p:cNvSpPr/>
          <p:nvPr>
            <p:custDataLst>
              <p:tags r:id="rId5"/>
            </p:custDataLst>
          </p:nvPr>
        </p:nvSpPr>
        <p:spPr>
          <a:xfrm>
            <a:off x="912691" y="4614664"/>
            <a:ext cx="921600" cy="9216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矩形 5"/>
          <p:cNvSpPr/>
          <p:nvPr>
            <p:custDataLst>
              <p:tags r:id="rId6"/>
            </p:custDataLst>
          </p:nvPr>
        </p:nvSpPr>
        <p:spPr>
          <a:xfrm>
            <a:off x="-316" y="5610705"/>
            <a:ext cx="12192000" cy="1247221"/>
          </a:xfrm>
          <a:custGeom>
            <a:avLst/>
            <a:gdLst>
              <a:gd name="connsiteX0" fmla="*/ 0 w 12192000"/>
              <a:gd name="connsiteY0" fmla="*/ 0 h 1892300"/>
              <a:gd name="connsiteX1" fmla="*/ 12192000 w 12192000"/>
              <a:gd name="connsiteY1" fmla="*/ 0 h 1892300"/>
              <a:gd name="connsiteX2" fmla="*/ 12192000 w 12192000"/>
              <a:gd name="connsiteY2" fmla="*/ 1892300 h 1892300"/>
              <a:gd name="connsiteX3" fmla="*/ 0 w 12192000"/>
              <a:gd name="connsiteY3" fmla="*/ 1892300 h 1892300"/>
              <a:gd name="connsiteX4" fmla="*/ 0 w 12192000"/>
              <a:gd name="connsiteY4" fmla="*/ 0 h 1892300"/>
              <a:gd name="connsiteX0-1" fmla="*/ 0 w 12192000"/>
              <a:gd name="connsiteY0-2" fmla="*/ 0 h 1892300"/>
              <a:gd name="connsiteX1-3" fmla="*/ 11518900 w 12192000"/>
              <a:gd name="connsiteY1-4" fmla="*/ 1879600 h 1892300"/>
              <a:gd name="connsiteX2-5" fmla="*/ 12192000 w 12192000"/>
              <a:gd name="connsiteY2-6" fmla="*/ 1892300 h 1892300"/>
              <a:gd name="connsiteX3-7" fmla="*/ 0 w 12192000"/>
              <a:gd name="connsiteY3-8" fmla="*/ 1892300 h 1892300"/>
              <a:gd name="connsiteX4-9" fmla="*/ 0 w 12192000"/>
              <a:gd name="connsiteY4-10" fmla="*/ 0 h 1892300"/>
              <a:gd name="connsiteX0-11" fmla="*/ 0 w 12192000"/>
              <a:gd name="connsiteY0-12" fmla="*/ 0 h 1902577"/>
              <a:gd name="connsiteX1-13" fmla="*/ 11518900 w 12192000"/>
              <a:gd name="connsiteY1-14" fmla="*/ 1879600 h 1902577"/>
              <a:gd name="connsiteX2-15" fmla="*/ 12192000 w 12192000"/>
              <a:gd name="connsiteY2-16" fmla="*/ 1892300 h 1902577"/>
              <a:gd name="connsiteX3-17" fmla="*/ 0 w 12192000"/>
              <a:gd name="connsiteY3-18" fmla="*/ 1892300 h 1902577"/>
              <a:gd name="connsiteX4-19" fmla="*/ 0 w 12192000"/>
              <a:gd name="connsiteY4-20" fmla="*/ 0 h 19025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1902577">
                <a:moveTo>
                  <a:pt x="0" y="0"/>
                </a:moveTo>
                <a:cubicBezTo>
                  <a:pt x="3839633" y="626533"/>
                  <a:pt x="4262967" y="2103967"/>
                  <a:pt x="11518900" y="1879600"/>
                </a:cubicBezTo>
                <a:lnTo>
                  <a:pt x="12192000" y="1892300"/>
                </a:lnTo>
                <a:lnTo>
                  <a:pt x="0" y="1892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!!平滑1"/>
          <p:cNvSpPr/>
          <p:nvPr>
            <p:custDataLst>
              <p:tags r:id="rId7"/>
            </p:custDataLst>
          </p:nvPr>
        </p:nvSpPr>
        <p:spPr>
          <a:xfrm flipH="1">
            <a:off x="1" y="5112385"/>
            <a:ext cx="12192000" cy="1745712"/>
          </a:xfrm>
          <a:custGeom>
            <a:avLst/>
            <a:gdLst>
              <a:gd name="connsiteX0" fmla="*/ 0 w 12192000"/>
              <a:gd name="connsiteY0" fmla="*/ 0 h 1892300"/>
              <a:gd name="connsiteX1" fmla="*/ 12192000 w 12192000"/>
              <a:gd name="connsiteY1" fmla="*/ 0 h 1892300"/>
              <a:gd name="connsiteX2" fmla="*/ 12192000 w 12192000"/>
              <a:gd name="connsiteY2" fmla="*/ 1892300 h 1892300"/>
              <a:gd name="connsiteX3" fmla="*/ 0 w 12192000"/>
              <a:gd name="connsiteY3" fmla="*/ 1892300 h 1892300"/>
              <a:gd name="connsiteX4" fmla="*/ 0 w 12192000"/>
              <a:gd name="connsiteY4" fmla="*/ 0 h 1892300"/>
              <a:gd name="connsiteX0-1" fmla="*/ 0 w 12192000"/>
              <a:gd name="connsiteY0-2" fmla="*/ 0 h 1892300"/>
              <a:gd name="connsiteX1-3" fmla="*/ 11518900 w 12192000"/>
              <a:gd name="connsiteY1-4" fmla="*/ 1879600 h 1892300"/>
              <a:gd name="connsiteX2-5" fmla="*/ 12192000 w 12192000"/>
              <a:gd name="connsiteY2-6" fmla="*/ 1892300 h 1892300"/>
              <a:gd name="connsiteX3-7" fmla="*/ 0 w 12192000"/>
              <a:gd name="connsiteY3-8" fmla="*/ 1892300 h 1892300"/>
              <a:gd name="connsiteX4-9" fmla="*/ 0 w 12192000"/>
              <a:gd name="connsiteY4-10" fmla="*/ 0 h 1892300"/>
              <a:gd name="connsiteX0-11" fmla="*/ 0 w 12192000"/>
              <a:gd name="connsiteY0-12" fmla="*/ 0 h 1902577"/>
              <a:gd name="connsiteX1-13" fmla="*/ 11518900 w 12192000"/>
              <a:gd name="connsiteY1-14" fmla="*/ 1879600 h 1902577"/>
              <a:gd name="connsiteX2-15" fmla="*/ 12192000 w 12192000"/>
              <a:gd name="connsiteY2-16" fmla="*/ 1892300 h 1902577"/>
              <a:gd name="connsiteX3-17" fmla="*/ 0 w 12192000"/>
              <a:gd name="connsiteY3-18" fmla="*/ 1892300 h 1902577"/>
              <a:gd name="connsiteX4-19" fmla="*/ 0 w 12192000"/>
              <a:gd name="connsiteY4-20" fmla="*/ 0 h 19025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1902577">
                <a:moveTo>
                  <a:pt x="0" y="0"/>
                </a:moveTo>
                <a:cubicBezTo>
                  <a:pt x="3839633" y="626533"/>
                  <a:pt x="4262967" y="2103967"/>
                  <a:pt x="11518900" y="1879600"/>
                </a:cubicBezTo>
                <a:lnTo>
                  <a:pt x="12192000" y="1892300"/>
                </a:lnTo>
                <a:lnTo>
                  <a:pt x="0" y="1892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774B6E7-9891-BCAF-A773-B6CC5C0712F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0" t="34403" r="28789" b="21787"/>
          <a:stretch/>
        </p:blipFill>
        <p:spPr>
          <a:xfrm>
            <a:off x="368385" y="428179"/>
            <a:ext cx="3772820" cy="251172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5F11588-DD63-5F58-DB48-BCDA160EABC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7" t="30836" r="27718" b="23009"/>
          <a:stretch/>
        </p:blipFill>
        <p:spPr bwMode="auto">
          <a:xfrm>
            <a:off x="368385" y="3045514"/>
            <a:ext cx="3772503" cy="27258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9" grpId="0" animBg="1"/>
      <p:bldP spid="27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"/>
          <p:cNvSpPr txBox="1"/>
          <p:nvPr>
            <p:custDataLst>
              <p:tags r:id="rId2"/>
            </p:custDataLst>
          </p:nvPr>
        </p:nvSpPr>
        <p:spPr>
          <a:xfrm>
            <a:off x="628650" y="1134110"/>
            <a:ext cx="4905375" cy="714375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normAutofit/>
          </a:bodyPr>
          <a:lstStyle/>
          <a:p>
            <a:pPr indent="0" fontAlgn="auto"/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宝宝第一眼就爱上</a:t>
            </a:r>
            <a:endParaRPr lang="en-US" altLang="zh-CN" sz="3200" b="1" dirty="0" err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内容"/>
          <p:cNvSpPr txBox="1"/>
          <p:nvPr>
            <p:custDataLst>
              <p:tags r:id="rId3"/>
            </p:custDataLst>
          </p:nvPr>
        </p:nvSpPr>
        <p:spPr>
          <a:xfrm>
            <a:off x="628651" y="1848485"/>
            <a:ext cx="5725016" cy="4806837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rm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让宝宝们的世界里只有快乐</a:t>
            </a:r>
            <a:r>
              <a:rPr lang="zh-CN" altLang="en-US" sz="13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
       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为了让宝宝们能第一眼就爱上我们的宝宝学步车，我们在车子上加入一些有趣的细节和装饰，根据人机工程学原则，在保证宝宝在舒适体验的前提下，能够有效的刺激大脑发育，增加趣味，让宝宝既学习了走路，也提高了智力。我们加了一个小钢琴和各种形状的拼接积木。按键小钢琴既可以发出声音和亮光吸引宝宝的注意力，又可以刺激宝宝的听力。而各种形状的拼接积木能提高宝宝对各种形状的认识，从而提高宝宝的智力。
        所以说，宝宝学步车并不只是一个简单的娱乐玩具，它还是一种教育工具。我们必须要在符合人机工程学的前提下，设计各种功能。这样，才能让宝宝们在轻松玩乐的同时，逐渐掌握走路技巧，向更好的人生迈进一步。</a:t>
            </a:r>
            <a:endParaRPr 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!!平滑1"/>
          <p:cNvSpPr/>
          <p:nvPr>
            <p:custDataLst>
              <p:tags r:id="rId4"/>
            </p:custDataLst>
          </p:nvPr>
        </p:nvSpPr>
        <p:spPr>
          <a:xfrm rot="10980000">
            <a:off x="-790575" y="5837555"/>
            <a:ext cx="1849120" cy="1847850"/>
          </a:xfrm>
          <a:prstGeom prst="donut">
            <a:avLst>
              <a:gd name="adj" fmla="val 18172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A989CD-461E-3DE7-88E2-E1A47DB0BA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48643" y="1134110"/>
            <a:ext cx="4714706" cy="329942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5161788-B679-26BB-1C6A-550C91053C58}"/>
              </a:ext>
            </a:extLst>
          </p:cNvPr>
          <p:cNvSpPr txBox="1"/>
          <p:nvPr/>
        </p:nvSpPr>
        <p:spPr>
          <a:xfrm>
            <a:off x="8760643" y="4670138"/>
            <a:ext cx="3431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音乐台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"/>
          <p:cNvSpPr/>
          <p:nvPr/>
        </p:nvSpPr>
        <p:spPr>
          <a:xfrm>
            <a:off x="0" y="1489710"/>
            <a:ext cx="4721225" cy="2984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63" h="6138">
                <a:moveTo>
                  <a:pt x="0" y="0"/>
                </a:moveTo>
                <a:lnTo>
                  <a:pt x="5694" y="0"/>
                </a:lnTo>
                <a:cubicBezTo>
                  <a:pt x="7389" y="0"/>
                  <a:pt x="8763" y="1374"/>
                  <a:pt x="8763" y="3069"/>
                </a:cubicBezTo>
                <a:cubicBezTo>
                  <a:pt x="8763" y="4764"/>
                  <a:pt x="7389" y="6138"/>
                  <a:pt x="5694" y="6138"/>
                </a:cubicBezTo>
                <a:lnTo>
                  <a:pt x="0" y="61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标题"/>
          <p:cNvSpPr txBox="1"/>
          <p:nvPr>
            <p:custDataLst>
              <p:tags r:id="rId2"/>
            </p:custDataLst>
          </p:nvPr>
        </p:nvSpPr>
        <p:spPr>
          <a:xfrm>
            <a:off x="4849546" y="2287270"/>
            <a:ext cx="7047080" cy="80041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altLang="en-US" sz="31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符合人体工程学：从身体结构出发考虑设计</a:t>
            </a:r>
            <a:endParaRPr lang="en-US" altLang="en-US" sz="31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副标题"/>
          <p:cNvSpPr txBox="1"/>
          <p:nvPr>
            <p:custDataLst>
              <p:tags r:id="rId3"/>
            </p:custDataLst>
          </p:nvPr>
        </p:nvSpPr>
        <p:spPr>
          <a:xfrm>
            <a:off x="4933950" y="3217542"/>
            <a:ext cx="6280150" cy="363855"/>
          </a:xfrm>
          <a:prstGeom prst="rect">
            <a:avLst/>
          </a:prstGeom>
          <a:noFill/>
        </p:spPr>
        <p:txBody>
          <a:bodyPr wrap="square" lIns="71755" tIns="36195" rIns="71755" bIns="36195" rtlCol="0" anchor="ctr" anchorCtr="0">
            <a:norm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Ergonomics: design considering the human body structure.</a:t>
            </a:r>
            <a:endParaRPr lang="en-US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序号"/>
          <p:cNvSpPr txBox="1"/>
          <p:nvPr>
            <p:custDataLst>
              <p:tags r:id="rId4"/>
            </p:custDataLst>
          </p:nvPr>
        </p:nvSpPr>
        <p:spPr>
          <a:xfrm>
            <a:off x="2406651" y="2157095"/>
            <a:ext cx="2197100" cy="1861185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r>
              <a:rPr lang="en-US" altLang="zh-CN" sz="115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22"/>
          <p:cNvSpPr/>
          <p:nvPr/>
        </p:nvSpPr>
        <p:spPr>
          <a:xfrm rot="5400000">
            <a:off x="9527646" y="554161"/>
            <a:ext cx="2338882" cy="2169826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noFill/>
          <a:ln w="571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Graphic 22"/>
          <p:cNvSpPr/>
          <p:nvPr/>
        </p:nvSpPr>
        <p:spPr>
          <a:xfrm rot="5400000">
            <a:off x="6482448" y="4002756"/>
            <a:ext cx="2338882" cy="2169826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noFill/>
          <a:ln w="571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内容"/>
          <p:cNvSpPr/>
          <p:nvPr>
            <p:custDataLst>
              <p:tags r:id="rId2"/>
            </p:custDataLst>
          </p:nvPr>
        </p:nvSpPr>
        <p:spPr>
          <a:xfrm>
            <a:off x="393721" y="1053198"/>
            <a:ext cx="6243001" cy="612793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       在设计时，我们要考虑宝宝的身体结构和成长发育规律。宝宝在学步时，需要支撑整个身体负重，但是又没有足够的力量和平衡感，因此设计宝宝学步车时，需要考虑到宝宝的体重和身高，要结合人机工程学，让宝宝感觉舒适，不会过度压迫脊椎和骨骼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思源黑体 CN Normal" panose="020B0400000000000000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宝宝的脊椎从出生到一岁左右，脊椎会发生三次生理性弯曲。在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个月左右宝宝的脊柱会出现第一次生理性弯曲，发生在颈部与背部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颈椎前凸，此时开始有抬头的动作；第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个月左右，宝宝可以不用任何支撑就能独立坐立，这时脊柱发生第二次生理弯曲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胸椎后凸；而第三次生理性弯曲发生在一岁左右，此时正是开始学走路，表现为腰椎前凸。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思源黑体 CN Normal" panose="020B0400000000000000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宝宝学步幼教车设计就是运用在宝宝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9-18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个月，宝宝学习走路的阶段，此时宝宝脊椎发生第三次生理性弯曲。有研究表明，人体腰部最舒适的角度是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102-115°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，所以我们设计的靠背的角度就是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110°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思源黑体 CN Normal" panose="020B0400000000000000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Normal" panose="020B0400000000000000" charset="-122"/>
                <a:sym typeface="+mn-ea"/>
              </a:rPr>
              <a:t>
</a:t>
            </a:r>
          </a:p>
        </p:txBody>
      </p:sp>
      <p:sp>
        <p:nvSpPr>
          <p:cNvPr id="6" name="标题"/>
          <p:cNvSpPr txBox="1"/>
          <p:nvPr>
            <p:custDataLst>
              <p:tags r:id="rId3"/>
            </p:custDataLst>
          </p:nvPr>
        </p:nvSpPr>
        <p:spPr>
          <a:xfrm>
            <a:off x="547860" y="469633"/>
            <a:ext cx="5607050" cy="58356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  <a:sym typeface="+mn-lt"/>
              </a:rPr>
              <a:t>宝宝学步车设计</a:t>
            </a:r>
            <a:endParaRPr lang="en-US" sz="3200" b="1" spc="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</a:endParaRPr>
          </a:p>
        </p:txBody>
      </p:sp>
      <p:sp>
        <p:nvSpPr>
          <p:cNvPr id="5" name="!!平滑8"/>
          <p:cNvSpPr/>
          <p:nvPr>
            <p:custDataLst>
              <p:tags r:id="rId4"/>
            </p:custDataLst>
          </p:nvPr>
        </p:nvSpPr>
        <p:spPr>
          <a:xfrm rot="5400000">
            <a:off x="9769145" y="4227481"/>
            <a:ext cx="1767763" cy="1639988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gradFill flip="none" rotWithShape="1">
            <a:gsLst>
              <a:gs pos="2000">
                <a:schemeClr val="accent1">
                  <a:lumMod val="40000"/>
                  <a:lumOff val="60000"/>
                </a:schemeClr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334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!!平滑7"/>
          <p:cNvSpPr/>
          <p:nvPr>
            <p:custDataLst>
              <p:tags r:id="rId5"/>
            </p:custDataLst>
          </p:nvPr>
        </p:nvSpPr>
        <p:spPr>
          <a:xfrm>
            <a:off x="0" y="0"/>
            <a:ext cx="315423" cy="2279374"/>
          </a:xfrm>
          <a:prstGeom prst="rect">
            <a:avLst/>
          </a:prstGeom>
          <a:gradFill flip="none" rotWithShape="1">
            <a:gsLst>
              <a:gs pos="2000">
                <a:schemeClr val="accent1">
                  <a:lumMod val="40000"/>
                  <a:lumOff val="60000"/>
                </a:schemeClr>
              </a:gs>
              <a:gs pos="5100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334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45275" y="45237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D9385C4-40ED-F1C4-F349-CB79B96053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842" y="1053198"/>
            <a:ext cx="4067627" cy="412070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4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4" grpId="0"/>
      <p:bldP spid="6" grpId="0"/>
      <p:bldP spid="5" grpId="0" animBg="1"/>
      <p:bldP spid="7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5BD0D25-2F76-AB14-7163-04DA3C82CB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9" t="32989" r="28443" b="24744"/>
          <a:stretch/>
        </p:blipFill>
        <p:spPr>
          <a:xfrm>
            <a:off x="5898036" y="925670"/>
            <a:ext cx="5631179" cy="352378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CA20BF5-7295-79AC-01B1-72409AE20DFD}"/>
              </a:ext>
            </a:extLst>
          </p:cNvPr>
          <p:cNvSpPr txBox="1"/>
          <p:nvPr/>
        </p:nvSpPr>
        <p:spPr>
          <a:xfrm>
            <a:off x="4837754" y="5225568"/>
            <a:ext cx="3610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座椅靠背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8370DDD-66B3-6A90-734B-3C7D47EE95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708" t="29291" r="27753" b="15098"/>
          <a:stretch/>
        </p:blipFill>
        <p:spPr bwMode="auto">
          <a:xfrm>
            <a:off x="766714" y="925670"/>
            <a:ext cx="5021169" cy="35237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60790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PPT_THEMETITLE" val="宝宝学步车：让宝贝摇摇晃晃地“迈向人生巅峰"/>
  <p:tag name="YOO_CHATPP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TITL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FILL_FORE_SCHEMECOLOR_INDEX_BRIGHTNESS" val="0"/>
  <p:tag name="KSO_WM_UNIT_FILL_FORE_SCHEMECOLOR_INDEX" val="6"/>
  <p:tag name="KSO_WM_UNI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FILL_FORE_SCHEMECOLOR_INDEX_BRIGHTNESS" val="0"/>
  <p:tag name="KSO_WM_UNIT_FILL_FORE_SCHEMECOLOR_INDEX" val="6"/>
  <p:tag name="KSO_WM_UNI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AGE_TYPE" val="YOO_CHATPAGE_CONTENT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5"/>
  <p:tag name="KSO_WM_UNIT_TEXT_FILL_TYPE" val="1"/>
  <p:tag name="YOO_CHATSHAPE_TYPE" val="YOO_CHATSHAPE_ITEM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5"/>
  <p:tag name="KSO_WM_UNIT_TEXT_FILL_TYPE" val="1"/>
  <p:tag name="YOO_CHATSHAPE_TYPE" val="YOO_CHATSHAPE_ITEM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5"/>
  <p:tag name="KSO_WM_UNIT_TEXT_FILL_TYPE" val="1"/>
  <p:tag name="YOO_CHATSHAPE_TYPE" val="YOO_CHATSHAPE_ITEM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AGE_TYPE" val="YOO_CHATPAGE_CHATP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AGE_TYPE" val="YOO_CHATPAGE_COVER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TITL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SUBTITL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NUM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PT_CONTENT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  <p:tag name="YOO_CHATSHAPE_TYPE" val="YOO_CHATSHAPE_TITL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5"/>
  <p:tag name="KSO_WM_UNIT_TEXT_FILL_FORE_SCHEMECOLOR_INDEX" val="13"/>
  <p:tag name="KSO_WM_UNIT_TEXT_FILL_TYPE" val="1"/>
  <p:tag name="YOO_CHATSHAPE_TYPE" val="YOO_CHATSHAPE_CONTENT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.2"/>
  <p:tag name="KSO_WM_UNIT_FILL_FORE_SCHEMECOLOR_INDEX_2_BRIGHTNESS" val="0"/>
  <p:tag name="KSO_WM_UNIT_FILL_FORE_SCHEMECOLOR_INDEX_2" val="8"/>
  <p:tag name="KSO_WM_UNIT_FILL_FORE_SCHEMECOLOR_INDEX_2_POS" val="1"/>
  <p:tag name="KSO_WM_UNIT_FILL_FORE_SCHEMECOLOR_INDEX_2_TRANS" val="0.2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8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PT_CONTENT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TITL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ONTEN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AGE_TYPE" val="YOO_CHATPAGE_CHATPER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TITL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SUBTITL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NUM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PT_CONTENT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YOO_CHATSHAPE_TYPE" val="YOO_CHATSHAPE_CONTENT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TITL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TITL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7"/>
  <p:tag name="KSO_WM_UNIT_FILL_FORE_SCHEMECOLOR_INDEX_1_POS" val="0.02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67"/>
  <p:tag name="KSO_WM_UNIT_FILL_FORE_SCHEMECOLOR_INDEX_2_TRANS" val="0"/>
  <p:tag name="KSO_WM_UNIT_FILL_FORE_SCHEMECOLOR_INDEX_3_BRIGHTNESS" val="0"/>
  <p:tag name="KSO_WM_UNIT_FILL_FORE_SCHEMECOLOR_INDEX_3" val="9"/>
  <p:tag name="KSO_WM_UNIT_FILL_FORE_SCHEMECOLOR_INDEX_3_POS" val="1"/>
  <p:tag name="KSO_WM_UNIT_FILL_FORE_SCHEMECOLOR_INDEX_3_TRANS" val="0"/>
  <p:tag name="KSO_WM_UNIT_FILL_GRADIENT_TYPE" val="2"/>
  <p:tag name="KSO_WM_UNIT_FILL_GRADIENT_ANGLE" val="0"/>
  <p:tag name="KSO_WM_UNIT_FILL_GRADIENT_DIRECTION" val="9"/>
  <p:tag name="KSO_WM_UNIT_FILL_TYPE" val="3"/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7"/>
  <p:tag name="KSO_WM_UNIT_FILL_FORE_SCHEMECOLOR_INDEX_1_POS" val="0.02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9"/>
  <p:tag name="KSO_WM_UNIT_FILL_FORE_SCHEMECOLOR_INDEX_3_POS" val="1"/>
  <p:tag name="KSO_WM_UNIT_FILL_FORE_SCHEMECOLOR_INDEX_3_TRANS" val="0"/>
  <p:tag name="KSO_WM_UNIT_FILL_GRADIENT_TYPE" val="2"/>
  <p:tag name="KSO_WM_UNIT_FILL_GRADIENT_ANGLE" val="0"/>
  <p:tag name="KSO_WM_UNIT_FILL_GRADIENT_DIRECTION" val="8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7"/>
  <p:tag name="KSO_WM_UNIT_FILL_FORE_SCHEMECOLOR_INDEX_1_POS" val="0.02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51"/>
  <p:tag name="KSO_WM_UNIT_FILL_FORE_SCHEMECOLOR_INDEX_2_TRANS" val="0"/>
  <p:tag name="KSO_WM_UNIT_FILL_FORE_SCHEMECOLOR_INDEX_3_BRIGHTNESS" val="0"/>
  <p:tag name="KSO_WM_UNIT_FILL_FORE_SCHEMECOLOR_INDEX_3" val="9"/>
  <p:tag name="KSO_WM_UNIT_FILL_FORE_SCHEMECOLOR_INDEX_3_POS" val="1"/>
  <p:tag name="KSO_WM_UNIT_FILL_FORE_SCHEMECOLOR_INDEX_3_TRANS" val="0"/>
  <p:tag name="KSO_WM_UNIT_FILL_GRADIENT_TYPE" val="2"/>
  <p:tag name="KSO_WM_UNIT_FILL_GRADIENT_ANGLE" val="0"/>
  <p:tag name="KSO_WM_UNIT_FILL_GRADIENT_DIRECTION" val="8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TITL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AGE_TYPE" val="YOO_CHATPAGE_CHATPER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TITL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SUBTITL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NUM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PT_CONTENT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YOO_CHATSHAPE_TYPE" val="YOO_CHATSHAPE_DA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IMAGE"/>
  <p:tag name="TAG_CHATSHAPE_IMAGE_FILE" val="C:\Users\SongYang\AppData\Roaming\BIYOO\temp\927ddd730a6b42f9882a86bff8a859f1.pn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TITL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ONTENT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AGE_TYPE" val="YOO_CHATPAGE_END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TITL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5"/>
  <p:tag name="KSO_WM_UNIT_TEXT_FILL_FORE_SCHEMECOLOR_INDEX" val="13"/>
  <p:tag name="KSO_WM_UNIT_TEXT_FILL_TYPE" val="1"/>
  <p:tag name="YOO_CHATSHAPE_TYPE" val="YOO_CHATSHAPE_DA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FILL_FORE_SCHEMECOLOR_INDEX_BRIGHTNESS" val="0"/>
  <p:tag name="KSO_WM_UNIT_FILL_FORE_SCHEMECOLOR_INDEX" val="6"/>
  <p:tag name="KSO_WM_UNI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15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15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FILL_FORE_SCHEMECOLOR_INDEX_BRIGHTNESS" val="0"/>
  <p:tag name="KSO_WM_UNIT_FILL_FORE_SCHEMECOLOR_INDEX" val="6"/>
  <p:tag name="KSO_WM_UNI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AGE_TYPE" val="YOO_CHATPAGE_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8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Theme">
  <a:themeElements>
    <a:clrScheme name="自定义 76">
      <a:dk1>
        <a:srgbClr val="522D12"/>
      </a:dk1>
      <a:lt1>
        <a:srgbClr val="FFFFFF"/>
      </a:lt1>
      <a:dk2>
        <a:srgbClr val="FFFFFF"/>
      </a:dk2>
      <a:lt2>
        <a:srgbClr val="FFE3CA"/>
      </a:lt2>
      <a:accent1>
        <a:srgbClr val="F56A00"/>
      </a:accent1>
      <a:accent2>
        <a:srgbClr val="FA8B01"/>
      </a:accent2>
      <a:accent3>
        <a:srgbClr val="FFAD03"/>
      </a:accent3>
      <a:accent4>
        <a:srgbClr val="FFC243"/>
      </a:accent4>
      <a:accent5>
        <a:srgbClr val="FFCF70"/>
      </a:accent5>
      <a:accent6>
        <a:srgbClr val="CEA7EE"/>
      </a:accent6>
      <a:hlink>
        <a:srgbClr val="F56A00"/>
      </a:hlink>
      <a:folHlink>
        <a:srgbClr val="FA8B01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_-1538832250">
  <a:themeElements>
    <a:clrScheme name="自定义 76">
      <a:dk1>
        <a:srgbClr val="522D12"/>
      </a:dk1>
      <a:lt1>
        <a:srgbClr val="FFFFFF"/>
      </a:lt1>
      <a:dk2>
        <a:srgbClr val="FFFFFF"/>
      </a:dk2>
      <a:lt2>
        <a:srgbClr val="FFE3CA"/>
      </a:lt2>
      <a:accent1>
        <a:srgbClr val="F56A00"/>
      </a:accent1>
      <a:accent2>
        <a:srgbClr val="FA8B01"/>
      </a:accent2>
      <a:accent3>
        <a:srgbClr val="FFAD03"/>
      </a:accent3>
      <a:accent4>
        <a:srgbClr val="FFC243"/>
      </a:accent4>
      <a:accent5>
        <a:srgbClr val="FFCF70"/>
      </a:accent5>
      <a:accent6>
        <a:srgbClr val="CEA7EE"/>
      </a:accent6>
      <a:hlink>
        <a:srgbClr val="F56A00"/>
      </a:hlink>
      <a:folHlink>
        <a:srgbClr val="FA8B01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_1593335632">
  <a:themeElements>
    <a:clrScheme name="自定义 76">
      <a:dk1>
        <a:srgbClr val="522D12"/>
      </a:dk1>
      <a:lt1>
        <a:srgbClr val="FFFFFF"/>
      </a:lt1>
      <a:dk2>
        <a:srgbClr val="FFFFFF"/>
      </a:dk2>
      <a:lt2>
        <a:srgbClr val="FFE3CA"/>
      </a:lt2>
      <a:accent1>
        <a:srgbClr val="F56A00"/>
      </a:accent1>
      <a:accent2>
        <a:srgbClr val="FA8B01"/>
      </a:accent2>
      <a:accent3>
        <a:srgbClr val="FFAD03"/>
      </a:accent3>
      <a:accent4>
        <a:srgbClr val="FFC243"/>
      </a:accent4>
      <a:accent5>
        <a:srgbClr val="FFCF70"/>
      </a:accent5>
      <a:accent6>
        <a:srgbClr val="CEA7EE"/>
      </a:accent6>
      <a:hlink>
        <a:srgbClr val="F56A00"/>
      </a:hlink>
      <a:folHlink>
        <a:srgbClr val="FA8B01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10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11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12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13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14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2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3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4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5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6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7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8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ppt/theme/themeOverride9.xml><?xml version="1.0" encoding="utf-8"?>
<a:themeOverride xmlns:a="http://schemas.openxmlformats.org/drawingml/2006/main">
  <a:clrScheme name="自定义 76">
    <a:dk1>
      <a:srgbClr val="522D12"/>
    </a:dk1>
    <a:lt1>
      <a:srgbClr val="FFFFFF"/>
    </a:lt1>
    <a:dk2>
      <a:srgbClr val="FFFFFF"/>
    </a:dk2>
    <a:lt2>
      <a:srgbClr val="FFE3CA"/>
    </a:lt2>
    <a:accent1>
      <a:srgbClr val="F56A00"/>
    </a:accent1>
    <a:accent2>
      <a:srgbClr val="FA8B01"/>
    </a:accent2>
    <a:accent3>
      <a:srgbClr val="FFAD03"/>
    </a:accent3>
    <a:accent4>
      <a:srgbClr val="FFC243"/>
    </a:accent4>
    <a:accent5>
      <a:srgbClr val="FFCF70"/>
    </a:accent5>
    <a:accent6>
      <a:srgbClr val="CEA7EE"/>
    </a:accent6>
    <a:hlink>
      <a:srgbClr val="F56A00"/>
    </a:hlink>
    <a:folHlink>
      <a:srgbClr val="FA8B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f2de3f65cf0f4ea0a393fc7b206c54bf</Template>
  <TotalTime>948</TotalTime>
  <Words>1005</Words>
  <Application>Microsoft Office PowerPoint</Application>
  <PresentationFormat>宽屏</PresentationFormat>
  <Paragraphs>57</Paragraphs>
  <Slides>15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等线</vt:lpstr>
      <vt:lpstr>隶书</vt:lpstr>
      <vt:lpstr>微软雅黑</vt:lpstr>
      <vt:lpstr>Arial</vt:lpstr>
      <vt:lpstr>Franklin Gothic Book</vt:lpstr>
      <vt:lpstr>Franklin Gothic Medium</vt:lpstr>
      <vt:lpstr>1_Office Theme</vt:lpstr>
      <vt:lpstr>1_Office Theme_-1538832250</vt:lpstr>
      <vt:lpstr>1_Office Theme_1593335632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宋 洋</dc:creator>
  <cp:lastModifiedBy>俞 姜</cp:lastModifiedBy>
  <cp:revision>12</cp:revision>
  <dcterms:created xsi:type="dcterms:W3CDTF">2023-04-17T15:48:55Z</dcterms:created>
  <dcterms:modified xsi:type="dcterms:W3CDTF">2023-05-24T05:44:46Z</dcterms:modified>
</cp:coreProperties>
</file>