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B409DD-8A61-E2A2-896D-430C57A9C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812" y="1336356"/>
            <a:ext cx="9530388" cy="1896372"/>
          </a:xfrm>
        </p:spPr>
        <p:txBody>
          <a:bodyPr/>
          <a:lstStyle/>
          <a:p>
            <a:r>
              <a:rPr lang="zh-CN" altLang="en-US" sz="7200" dirty="0"/>
              <a:t>纸杯座注塑模模具设计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D20150E-9C3D-5312-3A3D-BD5E836341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44603" y="3942732"/>
            <a:ext cx="5878597" cy="2088614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zh-CN" altLang="en-US" sz="5400" dirty="0">
                <a:solidFill>
                  <a:schemeClr val="tx1"/>
                </a:solidFill>
                <a:latin typeface="+mj-ea"/>
                <a:ea typeface="+mj-ea"/>
              </a:rPr>
              <a:t>名字：刘贤浩</a:t>
            </a:r>
            <a:endParaRPr lang="en-US" altLang="zh-CN" sz="5400" dirty="0">
              <a:solidFill>
                <a:schemeClr val="tx1"/>
              </a:solidFill>
              <a:latin typeface="+mj-ea"/>
              <a:ea typeface="+mj-ea"/>
            </a:endParaRPr>
          </a:p>
          <a:p>
            <a:pPr algn="l"/>
            <a:r>
              <a:rPr lang="zh-CN" altLang="en-US" sz="5400" dirty="0">
                <a:solidFill>
                  <a:schemeClr val="tx1"/>
                </a:solidFill>
                <a:latin typeface="+mj-ea"/>
                <a:ea typeface="+mj-ea"/>
              </a:rPr>
              <a:t>学号：</a:t>
            </a:r>
            <a:r>
              <a:rPr lang="en-US" altLang="zh-CN" sz="5400" dirty="0">
                <a:solidFill>
                  <a:schemeClr val="tx1"/>
                </a:solidFill>
                <a:latin typeface="+mj-ea"/>
                <a:ea typeface="+mj-ea"/>
              </a:rPr>
              <a:t>1901210125</a:t>
            </a:r>
          </a:p>
          <a:p>
            <a:pPr algn="l"/>
            <a:r>
              <a:rPr lang="zh-CN" altLang="en-US" sz="5400" dirty="0">
                <a:solidFill>
                  <a:schemeClr val="tx1"/>
                </a:solidFill>
                <a:latin typeface="+mj-ea"/>
                <a:ea typeface="+mj-ea"/>
              </a:rPr>
              <a:t>指导老师：张跃</a:t>
            </a:r>
          </a:p>
        </p:txBody>
      </p:sp>
    </p:spTree>
    <p:extLst>
      <p:ext uri="{BB962C8B-B14F-4D97-AF65-F5344CB8AC3E}">
        <p14:creationId xmlns:p14="http://schemas.microsoft.com/office/powerpoint/2010/main" val="970674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D72B14-84AC-3CD9-D8A3-33A67D86B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108200"/>
            <a:ext cx="8596668" cy="1320800"/>
          </a:xfrm>
        </p:spPr>
        <p:txBody>
          <a:bodyPr>
            <a:normAutofit/>
          </a:bodyPr>
          <a:lstStyle/>
          <a:p>
            <a:r>
              <a:rPr lang="zh-CN" altLang="en-US" sz="8000" dirty="0"/>
              <a:t>汇报完毕，感谢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7E03E7-A340-58B4-92D4-46CE5387E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8207" y="5394037"/>
            <a:ext cx="2518448" cy="1006764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制作人：刘贤浩</a:t>
            </a:r>
            <a:r>
              <a:rPr lang="en-US" altLang="zh-CN" dirty="0"/>
              <a:t>	</a:t>
            </a:r>
          </a:p>
          <a:p>
            <a:pPr marL="0" indent="0">
              <a:buNone/>
            </a:pPr>
            <a:r>
              <a:rPr lang="zh-CN" altLang="en-US" dirty="0"/>
              <a:t>制作时间：</a:t>
            </a:r>
            <a:r>
              <a:rPr lang="en-US" altLang="zh-CN" dirty="0"/>
              <a:t>2023.5.20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6486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7D8E3AE-455C-732C-3500-195DF1E2F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460" y="0"/>
            <a:ext cx="48470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73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BF5FD9-5292-7F5C-CADE-4483B4F97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024214" cy="1189703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dirty="0">
                <a:solidFill>
                  <a:schemeClr val="tx1"/>
                </a:solidFill>
              </a:rPr>
              <a:t>毕业设计任务及要求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BF2C31-E5B2-AEE3-D291-28B0F37E0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模具结构</a:t>
            </a:r>
            <a:endParaRPr lang="en-US" altLang="zh-CN" sz="3200" dirty="0">
              <a:latin typeface="+mj-ea"/>
              <a:ea typeface="+mj-ea"/>
            </a:endParaRPr>
          </a:p>
          <a:p>
            <a:r>
              <a:rPr lang="zh-CN" altLang="en-US" sz="3200" dirty="0">
                <a:latin typeface="+mj-ea"/>
                <a:ea typeface="+mj-ea"/>
              </a:rPr>
              <a:t>浇注系统设计</a:t>
            </a:r>
            <a:endParaRPr lang="en-US" altLang="zh-CN" sz="3200" dirty="0">
              <a:latin typeface="+mj-ea"/>
              <a:ea typeface="+mj-ea"/>
            </a:endParaRPr>
          </a:p>
          <a:p>
            <a:r>
              <a:rPr lang="zh-CN" altLang="en-US" sz="3200" dirty="0">
                <a:latin typeface="+mj-ea"/>
                <a:ea typeface="+mj-ea"/>
              </a:rPr>
              <a:t>分型机构</a:t>
            </a:r>
            <a:endParaRPr lang="en-US" altLang="zh-CN" sz="3200" dirty="0">
              <a:latin typeface="+mj-ea"/>
              <a:ea typeface="+mj-ea"/>
            </a:endParaRPr>
          </a:p>
          <a:p>
            <a:r>
              <a:rPr lang="zh-CN" altLang="en-US" sz="3200" dirty="0">
                <a:latin typeface="+mj-ea"/>
                <a:ea typeface="+mj-ea"/>
              </a:rPr>
              <a:t>型芯与型腔的设计</a:t>
            </a:r>
            <a:endParaRPr lang="en-US" altLang="zh-CN" sz="3200" dirty="0">
              <a:latin typeface="+mj-ea"/>
              <a:ea typeface="+mj-ea"/>
            </a:endParaRPr>
          </a:p>
          <a:p>
            <a:endParaRPr lang="zh-CN" altLang="en-US" sz="3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34620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CD76E2-A2DB-E7EF-66D8-9EE01951E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88258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塑件结构分析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F600D7-92C2-4CA8-30B0-3ADF20258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6888" y="1297859"/>
            <a:ext cx="4349330" cy="15007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+mj-ea"/>
                <a:ea typeface="+mj-ea"/>
              </a:rPr>
              <a:t>    塑件为纸杯座，加工工程中采用的材料是</a:t>
            </a:r>
            <a:r>
              <a:rPr lang="en-US" altLang="zh-CN" dirty="0">
                <a:latin typeface="+mj-ea"/>
                <a:ea typeface="+mj-ea"/>
              </a:rPr>
              <a:t>ABS</a:t>
            </a:r>
            <a:r>
              <a:rPr lang="zh-CN" altLang="en-US" dirty="0">
                <a:latin typeface="+mj-ea"/>
                <a:ea typeface="+mj-ea"/>
              </a:rPr>
              <a:t>，无毒，注塑效果比较好。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9EA2A65-592B-7092-20F7-DC440D5AF7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297858"/>
            <a:ext cx="3545679" cy="24553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7F27386-8127-08E2-1212-B94D2E849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086" y="3766610"/>
            <a:ext cx="4470545" cy="28545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A99AAC9-42D7-9FFF-8799-CF2774B050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5631" y="3766610"/>
            <a:ext cx="3194772" cy="27787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CCB2FEB-E963-17A9-C2E2-FF977445E485}"/>
              </a:ext>
            </a:extLst>
          </p:cNvPr>
          <p:cNvSpPr txBox="1"/>
          <p:nvPr/>
        </p:nvSpPr>
        <p:spPr>
          <a:xfrm>
            <a:off x="4296503" y="6385181"/>
            <a:ext cx="2525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塑件的</a:t>
            </a:r>
            <a:r>
              <a:rPr lang="en-US" altLang="zh-CN" dirty="0">
                <a:latin typeface="+mj-ea"/>
                <a:ea typeface="+mj-ea"/>
              </a:rPr>
              <a:t>2D</a:t>
            </a:r>
            <a:r>
              <a:rPr lang="zh-CN" altLang="en-US" dirty="0">
                <a:latin typeface="+mj-ea"/>
                <a:ea typeface="+mj-ea"/>
              </a:rPr>
              <a:t>图及尺寸展示</a:t>
            </a:r>
          </a:p>
        </p:txBody>
      </p:sp>
    </p:spTree>
    <p:extLst>
      <p:ext uri="{BB962C8B-B14F-4D97-AF65-F5344CB8AC3E}">
        <p14:creationId xmlns:p14="http://schemas.microsoft.com/office/powerpoint/2010/main" val="2033588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7D8D07-B8A4-F569-B650-DEDD57E34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02601"/>
            <a:ext cx="8596668" cy="628073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塑件制品的</a:t>
            </a:r>
            <a:r>
              <a:rPr lang="en-US" altLang="zh-CN" dirty="0">
                <a:solidFill>
                  <a:schemeClr val="tx1"/>
                </a:solidFill>
              </a:rPr>
              <a:t>CAE</a:t>
            </a:r>
            <a:r>
              <a:rPr lang="zh-CN" altLang="en-US" dirty="0">
                <a:solidFill>
                  <a:schemeClr val="tx1"/>
                </a:solidFill>
              </a:rPr>
              <a:t>分析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D2C22FF-8517-B3A2-2B09-4B88A9F4F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63" y="1448004"/>
            <a:ext cx="3222146" cy="199916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F19C847-B18D-E08B-0CCB-37FD9DFB52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0402" y="1471033"/>
            <a:ext cx="2743961" cy="195796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507E6DF-AAA6-EF00-7029-5AC2FD46F1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1893" y="1394833"/>
            <a:ext cx="2909999" cy="202998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4F0AEF2-DB06-9C06-1D39-66E040F63A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334" y="4054373"/>
            <a:ext cx="3240106" cy="20697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ECA30B9-D080-E110-D328-671E574FC1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4294" y="4067160"/>
            <a:ext cx="2910216" cy="205693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54B4F40-B289-C14F-F9CE-716FA20C3E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4562" y="4068324"/>
            <a:ext cx="3240106" cy="205460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F05945D8-85E5-CBFD-02DD-3DAEFDC44F9A}"/>
              </a:ext>
            </a:extLst>
          </p:cNvPr>
          <p:cNvSpPr txBox="1"/>
          <p:nvPr/>
        </p:nvSpPr>
        <p:spPr>
          <a:xfrm>
            <a:off x="1594206" y="343994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塑件浇口分析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B577976-C743-12C2-B392-516B355B31F0}"/>
              </a:ext>
            </a:extLst>
          </p:cNvPr>
          <p:cNvSpPr txBox="1"/>
          <p:nvPr/>
        </p:nvSpPr>
        <p:spPr>
          <a:xfrm>
            <a:off x="5162968" y="342293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填充可行性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1EFE34-315F-DA35-0854-F4F447FDBABE}"/>
              </a:ext>
            </a:extLst>
          </p:cNvPr>
          <p:cNvSpPr txBox="1"/>
          <p:nvPr/>
        </p:nvSpPr>
        <p:spPr>
          <a:xfrm>
            <a:off x="9102894" y="342293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填充时间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3158DC-E39E-7120-29C6-491D4BBD5F92}"/>
              </a:ext>
            </a:extLst>
          </p:cNvPr>
          <p:cNvSpPr txBox="1"/>
          <p:nvPr/>
        </p:nvSpPr>
        <p:spPr>
          <a:xfrm>
            <a:off x="1743389" y="61591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注射压力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CA4863-A583-14B4-CBA2-5EF3C89014AC}"/>
              </a:ext>
            </a:extLst>
          </p:cNvPr>
          <p:cNvSpPr txBox="1"/>
          <p:nvPr/>
        </p:nvSpPr>
        <p:spPr>
          <a:xfrm>
            <a:off x="5278384" y="61229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压力损失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45D3CE6-B0F2-6317-A996-ACA5C395886D}"/>
              </a:ext>
            </a:extLst>
          </p:cNvPr>
          <p:cNvSpPr txBox="1"/>
          <p:nvPr/>
        </p:nvSpPr>
        <p:spPr>
          <a:xfrm>
            <a:off x="9400741" y="61229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流动温度</a:t>
            </a:r>
          </a:p>
        </p:txBody>
      </p:sp>
    </p:spTree>
    <p:extLst>
      <p:ext uri="{BB962C8B-B14F-4D97-AF65-F5344CB8AC3E}">
        <p14:creationId xmlns:p14="http://schemas.microsoft.com/office/powerpoint/2010/main" val="1936587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C54088B-F418-4546-C724-687E17960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318" y="399898"/>
            <a:ext cx="3996579" cy="279866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46D863A-D5E2-7445-D61D-365B805270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4902" y="406353"/>
            <a:ext cx="4095243" cy="279221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4C4EEF-1C6C-0E60-348B-A39A40FF75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0186" y="3754491"/>
            <a:ext cx="3793924" cy="269715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67CC6E7-4733-B3FB-2EC4-9E6EDCA93956}"/>
              </a:ext>
            </a:extLst>
          </p:cNvPr>
          <p:cNvSpPr txBox="1"/>
          <p:nvPr/>
        </p:nvSpPr>
        <p:spPr>
          <a:xfrm>
            <a:off x="2614193" y="319856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固化层比例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98B2CA-4A84-0280-29BA-3D116419F283}"/>
              </a:ext>
            </a:extLst>
          </p:cNvPr>
          <p:cNvSpPr txBox="1"/>
          <p:nvPr/>
        </p:nvSpPr>
        <p:spPr>
          <a:xfrm>
            <a:off x="8238981" y="319856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熔接痕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D6EF99-C1BD-DE94-E403-AC4BDC42DA64}"/>
              </a:ext>
            </a:extLst>
          </p:cNvPr>
          <p:cNvSpPr txBox="1"/>
          <p:nvPr/>
        </p:nvSpPr>
        <p:spPr>
          <a:xfrm>
            <a:off x="5449669" y="645164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气穴</a:t>
            </a:r>
          </a:p>
        </p:txBody>
      </p:sp>
    </p:spTree>
    <p:extLst>
      <p:ext uri="{BB962C8B-B14F-4D97-AF65-F5344CB8AC3E}">
        <p14:creationId xmlns:p14="http://schemas.microsoft.com/office/powerpoint/2010/main" val="750334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6F8334-C101-D91C-BFA9-A627CE6B3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50981"/>
            <a:ext cx="8596668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模具的结构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3BF4723-3E97-BFAD-1BC1-300C36DAA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5316" y="869839"/>
            <a:ext cx="3199565" cy="206121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1AF9BD5-173B-5961-580A-8655AA906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5316" y="2967041"/>
            <a:ext cx="3478212" cy="191571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62C6F6F-4E9A-3238-9E37-3771032AF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5316" y="4937512"/>
            <a:ext cx="3848966" cy="187972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C257FD3-383C-E9BD-1E61-537F13F63115}"/>
              </a:ext>
            </a:extLst>
          </p:cNvPr>
          <p:cNvSpPr txBox="1"/>
          <p:nvPr/>
        </p:nvSpPr>
        <p:spPr>
          <a:xfrm>
            <a:off x="2540000" y="1699491"/>
            <a:ext cx="1922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、分型面的选择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114449-2FED-0DDB-E3E1-5E4C6EB6EE01}"/>
              </a:ext>
            </a:extLst>
          </p:cNvPr>
          <p:cNvSpPr txBox="1"/>
          <p:nvPr/>
        </p:nvSpPr>
        <p:spPr>
          <a:xfrm>
            <a:off x="2687782" y="3768436"/>
            <a:ext cx="1922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</a:t>
            </a:r>
            <a:r>
              <a:rPr lang="zh-CN" altLang="en-US" dirty="0"/>
              <a:t>、浇筑系统设计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AC05A83-D1D8-2244-1686-E65B7E79673A}"/>
              </a:ext>
            </a:extLst>
          </p:cNvPr>
          <p:cNvSpPr txBox="1"/>
          <p:nvPr/>
        </p:nvSpPr>
        <p:spPr>
          <a:xfrm>
            <a:off x="2761673" y="5597236"/>
            <a:ext cx="1922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</a:t>
            </a:r>
            <a:r>
              <a:rPr lang="zh-CN" altLang="en-US" dirty="0"/>
              <a:t>、脱模机构设计</a:t>
            </a:r>
          </a:p>
        </p:txBody>
      </p:sp>
    </p:spTree>
    <p:extLst>
      <p:ext uri="{BB962C8B-B14F-4D97-AF65-F5344CB8AC3E}">
        <p14:creationId xmlns:p14="http://schemas.microsoft.com/office/powerpoint/2010/main" val="3146169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A12E0B3-E42B-7663-ABF2-64D8202C5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782" y="611572"/>
            <a:ext cx="3971636" cy="27715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96E3700-8442-0753-22C1-0C92AA5516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217" y="611572"/>
            <a:ext cx="3056947" cy="283174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9CC3B2E-8953-B14C-BB00-C1FD5CAA56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1" y="3834810"/>
            <a:ext cx="4119418" cy="25779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488F31B-8599-BAC7-461C-6FDE9BD2EC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4217" y="3834810"/>
            <a:ext cx="3195492" cy="257684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EF6DF6C-9AAE-0601-30E9-1752C83D2FE5}"/>
              </a:ext>
            </a:extLst>
          </p:cNvPr>
          <p:cNvSpPr txBox="1"/>
          <p:nvPr/>
        </p:nvSpPr>
        <p:spPr>
          <a:xfrm>
            <a:off x="3442485" y="0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塑件型芯与型腔的设计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E84C556-9E86-35BD-FF8C-26291B0F567F}"/>
              </a:ext>
            </a:extLst>
          </p:cNvPr>
          <p:cNvSpPr txBox="1"/>
          <p:nvPr/>
        </p:nvSpPr>
        <p:spPr>
          <a:xfrm>
            <a:off x="2263276" y="34290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型腔布局图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B24FE8-A719-B935-A557-1EC592863CF8}"/>
              </a:ext>
            </a:extLst>
          </p:cNvPr>
          <p:cNvSpPr txBox="1"/>
          <p:nvPr/>
        </p:nvSpPr>
        <p:spPr>
          <a:xfrm>
            <a:off x="7444770" y="338070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型腔结构视图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1F4592B-EB0E-80AF-5372-14A0D3B62050}"/>
              </a:ext>
            </a:extLst>
          </p:cNvPr>
          <p:cNvSpPr txBox="1"/>
          <p:nvPr/>
        </p:nvSpPr>
        <p:spPr>
          <a:xfrm>
            <a:off x="2263276" y="641165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型芯布局图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4B599DF-395D-2450-B041-D21FB2C1211C}"/>
              </a:ext>
            </a:extLst>
          </p:cNvPr>
          <p:cNvSpPr txBox="1"/>
          <p:nvPr/>
        </p:nvSpPr>
        <p:spPr>
          <a:xfrm>
            <a:off x="7555427" y="641165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型芯结构视图</a:t>
            </a:r>
          </a:p>
        </p:txBody>
      </p:sp>
    </p:spTree>
    <p:extLst>
      <p:ext uri="{BB962C8B-B14F-4D97-AF65-F5344CB8AC3E}">
        <p14:creationId xmlns:p14="http://schemas.microsoft.com/office/powerpoint/2010/main" val="1982910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51996C-3761-5D50-51AF-B79D571A4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4630" y="147781"/>
            <a:ext cx="1982739" cy="72043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总装配图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88625E1-44B1-D28B-E42A-6C47E56C4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023" y="507999"/>
            <a:ext cx="3192607" cy="332692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428993D-7638-EECF-90C5-FD46920DE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6612" y="507999"/>
            <a:ext cx="3056370" cy="342635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7631AA1-4AC3-2B45-425A-6A20D5D6E8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3735" y="3934351"/>
            <a:ext cx="3120895" cy="28256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AA067A9-3AC6-FD15-71E6-B2A392FEE0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7369" y="3926570"/>
            <a:ext cx="2675082" cy="278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346724"/>
      </p:ext>
    </p:extLst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</TotalTime>
  <Words>158</Words>
  <Application>Microsoft Office PowerPoint</Application>
  <PresentationFormat>宽屏</PresentationFormat>
  <Paragraphs>35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方正姚体</vt:lpstr>
      <vt:lpstr>Arial</vt:lpstr>
      <vt:lpstr>Trebuchet MS</vt:lpstr>
      <vt:lpstr>Wingdings 3</vt:lpstr>
      <vt:lpstr>平面</vt:lpstr>
      <vt:lpstr>纸杯座注塑模模具设计</vt:lpstr>
      <vt:lpstr>PowerPoint 演示文稿</vt:lpstr>
      <vt:lpstr>毕业设计任务及要求</vt:lpstr>
      <vt:lpstr>塑件结构分析</vt:lpstr>
      <vt:lpstr>塑件制品的CAE分析</vt:lpstr>
      <vt:lpstr>PowerPoint 演示文稿</vt:lpstr>
      <vt:lpstr>模具的结构</vt:lpstr>
      <vt:lpstr>PowerPoint 演示文稿</vt:lpstr>
      <vt:lpstr>总装配图</vt:lpstr>
      <vt:lpstr>汇报完毕，感谢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纸杯座注塑模模具设计</dc:title>
  <dc:creator>刘 贤浩</dc:creator>
  <cp:lastModifiedBy>刘 贤浩</cp:lastModifiedBy>
  <cp:revision>5</cp:revision>
  <dcterms:created xsi:type="dcterms:W3CDTF">2023-05-23T22:56:47Z</dcterms:created>
  <dcterms:modified xsi:type="dcterms:W3CDTF">2023-05-24T07:46:18Z</dcterms:modified>
</cp:coreProperties>
</file>