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Lst>
  <p:notesMasterIdLst>
    <p:notesMasterId r:id="rId21"/>
  </p:notesMasterIdLst>
  <p:sldIdLst>
    <p:sldId id="584" r:id="rId11"/>
    <p:sldId id="586" r:id="rId12"/>
    <p:sldId id="461" r:id="rId13"/>
    <p:sldId id="577" r:id="rId14"/>
    <p:sldId id="500" r:id="rId15"/>
    <p:sldId id="498" r:id="rId16"/>
    <p:sldId id="513" r:id="rId17"/>
    <p:sldId id="518" r:id="rId18"/>
    <p:sldId id="503" r:id="rId19"/>
    <p:sldId id="544" r:id="rId20"/>
  </p:sldIdLst>
  <p:sldSz cx="12197080" cy="6858000"/>
  <p:notesSz cx="6858000" cy="9144000"/>
  <p:custDataLst>
    <p:tags r:id="rId25"/>
  </p:custDataLst>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8F8F8"/>
    <a:srgbClr val="A9BECB"/>
    <a:srgbClr val="781E19"/>
    <a:srgbClr val="DDDDDD"/>
    <a:srgbClr val="21A3D0"/>
    <a:srgbClr val="AF1D5C"/>
    <a:srgbClr val="D01C63"/>
    <a:srgbClr val="0067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Objects="1" showGuides="1">
      <p:cViewPr varScale="1">
        <p:scale>
          <a:sx n="104" d="100"/>
          <a:sy n="104" d="100"/>
        </p:scale>
        <p:origin x="102" y="138"/>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gs" Target="tags/tag3.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3C07077-D493-4941-8A7A-446996FA2CDF}" type="datetimeFigureOut">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4" name="Rectangle 4"/>
          <p:cNvSpPr>
            <a:spLocks noGrp="1"/>
          </p:cNvSpPr>
          <p:nvPr>
            <p:ph type="sldImg" idx="2"/>
          </p:nvPr>
        </p:nvSpPr>
        <p:spPr>
          <a:xfrm>
            <a:off x="1143000" y="685800"/>
            <a:ext cx="4572000" cy="3429000"/>
          </a:xfrm>
          <a:prstGeom prst="rect">
            <a:avLst/>
          </a:prstGeom>
          <a:noFill/>
          <a:ln w="9525">
            <a:noFill/>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2896818-4A23-49BB-B7E7-BEDBB7E7BD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7.xml"/><Relationship Id="rId24" Type="http://schemas.openxmlformats.org/officeDocument/2006/relationships/image" Target="../media/image14.png"/><Relationship Id="rId23" Type="http://schemas.openxmlformats.org/officeDocument/2006/relationships/image" Target="../media/image13.png"/><Relationship Id="rId22" Type="http://schemas.openxmlformats.org/officeDocument/2006/relationships/image" Target="../media/image12.png"/><Relationship Id="rId21" Type="http://schemas.openxmlformats.org/officeDocument/2006/relationships/image" Target="../media/image11.png"/><Relationship Id="rId20" Type="http://schemas.openxmlformats.org/officeDocument/2006/relationships/image" Target="../media/image10.png"/><Relationship Id="rId2" Type="http://schemas.openxmlformats.org/officeDocument/2006/relationships/slideLayout" Target="../slideLayouts/slideLayout68.xml"/><Relationship Id="rId19" Type="http://schemas.openxmlformats.org/officeDocument/2006/relationships/image" Target="../media/image9.png"/><Relationship Id="rId18" Type="http://schemas.openxmlformats.org/officeDocument/2006/relationships/image" Target="../media/image8.png"/><Relationship Id="rId17" Type="http://schemas.openxmlformats.org/officeDocument/2006/relationships/image" Target="../media/image7.png"/><Relationship Id="rId16" Type="http://schemas.openxmlformats.org/officeDocument/2006/relationships/image" Target="../media/image6.png"/><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3" Type="http://schemas.openxmlformats.org/officeDocument/2006/relationships/theme" Target="../theme/theme9.xml"/><Relationship Id="rId12" Type="http://schemas.openxmlformats.org/officeDocument/2006/relationships/image" Target="../media/image1.jpe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p:sp>
        <p:nvSpPr>
          <p:cNvPr id="1026"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Rectangle 2"/>
          <p:cNvSpPr>
            <a:spLocks noGrp="1"/>
          </p:cNvSpPr>
          <p:nvPr>
            <p:ph type="title"/>
          </p:nvPr>
        </p:nvSpPr>
        <p:spPr>
          <a:xfrm>
            <a:off x="609600" y="908050"/>
            <a:ext cx="1097756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Rectangle 3"/>
          <p:cNvSpPr>
            <a:spLocks noGrp="1"/>
          </p:cNvSpPr>
          <p:nvPr>
            <p:ph type="body" idx="1"/>
          </p:nvPr>
        </p:nvSpPr>
        <p:spPr>
          <a:xfrm>
            <a:off x="609600" y="1600200"/>
            <a:ext cx="10977563"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tx1"/>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p:sp>
        <p:nvSpPr>
          <p:cNvPr id="3074"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grpSp>
        <p:nvGrpSpPr>
          <p:cNvPr id="4098" name="Group 2"/>
          <p:cNvGrpSpPr/>
          <p:nvPr userDrawn="1"/>
        </p:nvGrpSpPr>
        <p:grpSpPr>
          <a:xfrm>
            <a:off x="11096625" y="0"/>
            <a:ext cx="457200" cy="538163"/>
            <a:chOff x="0" y="0"/>
            <a:chExt cx="457200" cy="538163"/>
          </a:xfrm>
        </p:grpSpPr>
        <p:sp>
          <p:nvSpPr>
            <p:cNvPr id="4103" name="Freeform 5"/>
            <p:cNvSpPr/>
            <p:nvPr userDrawn="1"/>
          </p:nvSpPr>
          <p:spPr>
            <a:xfrm>
              <a:off x="12700" y="0"/>
              <a:ext cx="444500" cy="538163"/>
            </a:xfrm>
            <a:custGeom>
              <a:avLst/>
              <a:gdLst/>
              <a:ahLst/>
              <a:cxnLst>
                <a:cxn ang="0">
                  <a:pos x="444500" y="538163"/>
                </a:cxn>
                <a:cxn ang="0">
                  <a:pos x="206488" y="431169"/>
                </a:cxn>
                <a:cxn ang="0">
                  <a:pos x="0" y="525388"/>
                </a:cxn>
                <a:cxn ang="0">
                  <a:pos x="0" y="0"/>
                </a:cxn>
                <a:cxn ang="0">
                  <a:pos x="444500" y="0"/>
                </a:cxn>
                <a:cxn ang="0">
                  <a:pos x="444500" y="538163"/>
                </a:cxn>
              </a:cxnLst>
              <a:pathLst>
                <a:path w="564" h="674">
                  <a:moveTo>
                    <a:pt x="564" y="674"/>
                  </a:moveTo>
                  <a:lnTo>
                    <a:pt x="262" y="540"/>
                  </a:lnTo>
                  <a:lnTo>
                    <a:pt x="0" y="658"/>
                  </a:lnTo>
                  <a:lnTo>
                    <a:pt x="0" y="0"/>
                  </a:lnTo>
                  <a:lnTo>
                    <a:pt x="564" y="0"/>
                  </a:lnTo>
                  <a:lnTo>
                    <a:pt x="564" y="674"/>
                  </a:lnTo>
                  <a:close/>
                </a:path>
              </a:pathLst>
            </a:custGeom>
            <a:solidFill>
              <a:srgbClr val="746D62">
                <a:alpha val="100000"/>
              </a:srgbClr>
            </a:solidFill>
            <a:ln w="9525">
              <a:noFill/>
            </a:ln>
          </p:spPr>
          <p:txBody>
            <a:bodyPr/>
            <a:p>
              <a:endParaRPr lang="zh-CN" altLang="en-US"/>
            </a:p>
          </p:txBody>
        </p:sp>
        <p:sp>
          <p:nvSpPr>
            <p:cNvPr id="4104" name="Freeform 6"/>
            <p:cNvSpPr/>
            <p:nvPr userDrawn="1"/>
          </p:nvSpPr>
          <p:spPr>
            <a:xfrm>
              <a:off x="0" y="0"/>
              <a:ext cx="442913" cy="514350"/>
            </a:xfrm>
            <a:custGeom>
              <a:avLst/>
              <a:gdLst/>
              <a:ahLst/>
              <a:cxnLst>
                <a:cxn ang="0">
                  <a:pos x="442913" y="514350"/>
                </a:cxn>
                <a:cxn ang="0">
                  <a:pos x="219101" y="416911"/>
                </a:cxn>
                <a:cxn ang="0">
                  <a:pos x="0" y="514350"/>
                </a:cxn>
                <a:cxn ang="0">
                  <a:pos x="0" y="0"/>
                </a:cxn>
                <a:cxn ang="0">
                  <a:pos x="442913" y="0"/>
                </a:cxn>
                <a:cxn ang="0">
                  <a:pos x="442913" y="514350"/>
                </a:cxn>
              </a:cxnLst>
              <a:pathLst>
                <a:path w="564" h="644">
                  <a:moveTo>
                    <a:pt x="564" y="644"/>
                  </a:moveTo>
                  <a:lnTo>
                    <a:pt x="279" y="522"/>
                  </a:lnTo>
                  <a:lnTo>
                    <a:pt x="0" y="644"/>
                  </a:lnTo>
                  <a:lnTo>
                    <a:pt x="0" y="0"/>
                  </a:lnTo>
                  <a:lnTo>
                    <a:pt x="564" y="0"/>
                  </a:lnTo>
                  <a:lnTo>
                    <a:pt x="564" y="644"/>
                  </a:lnTo>
                  <a:close/>
                </a:path>
              </a:pathLst>
            </a:custGeom>
            <a:solidFill>
              <a:schemeClr val="tx1">
                <a:alpha val="100000"/>
              </a:schemeClr>
            </a:solidFill>
            <a:ln w="9525">
              <a:noFill/>
            </a:ln>
          </p:spPr>
          <p:txBody>
            <a:bodyPr/>
            <a:p>
              <a:endParaRPr lang="zh-CN" altLang="en-US"/>
            </a:p>
          </p:txBody>
        </p:sp>
      </p:grpSp>
      <p:sp>
        <p:nvSpPr>
          <p:cNvPr id="4101" name="TextBox 6"/>
          <p:cNvSpPr txBox="1">
            <a:spLocks noChangeArrowheads="1"/>
          </p:cNvSpPr>
          <p:nvPr/>
        </p:nvSpPr>
        <p:spPr bwMode="auto">
          <a:xfrm>
            <a:off x="11114088" y="87313"/>
            <a:ext cx="457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B8EEAB41-2044-42A8-B6A8-01729C509A3A}" type="slidenum">
              <a:rPr kumimoji="0" lang="zh-CN" altLang="en-US" sz="1600" b="0" i="0" u="none" strike="noStrike" kern="1200" cap="none" spc="0" normalizeH="0" baseline="0" noProof="0" smtClean="0">
                <a:ln>
                  <a:noFill/>
                </a:ln>
                <a:solidFill>
                  <a:srgbClr val="F8F8F8"/>
                </a:solidFill>
                <a:effectLst/>
                <a:uLnTx/>
                <a:uFillTx/>
                <a:latin typeface="微软雅黑" panose="020B0503020204020204" pitchFamily="34" charset="-122"/>
                <a:ea typeface="微软雅黑" panose="020B0503020204020204" pitchFamily="34" charset="-122"/>
                <a:cs typeface="+mn-cs"/>
              </a:rPr>
            </a:fld>
            <a:endParaRPr kumimoji="0" lang="zh-CN" altLang="en-US" sz="1600" b="0" i="0" u="none" strike="noStrike" kern="1200" cap="none" spc="0" normalizeH="0" baseline="0" noProof="0" smtClean="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4102" name="Rectangle 9"/>
          <p:cNvSpPr>
            <a:spLocks noChangeArrowheads="1"/>
          </p:cNvSpPr>
          <p:nvPr/>
        </p:nvSpPr>
        <p:spPr bwMode="auto">
          <a:xfrm>
            <a:off x="0" y="6732588"/>
            <a:ext cx="12196763" cy="1254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400"/>
                                        <p:tgtEl>
                                          <p:spTgt spid="4098"/>
                                        </p:tgtEl>
                                      </p:cBhvr>
                                    </p:animEffect>
                                    <p:anim calcmode="lin" valueType="num">
                                      <p:cBhvr>
                                        <p:cTn id="8" dur="400" fill="hold"/>
                                        <p:tgtEl>
                                          <p:spTgt spid="4098"/>
                                        </p:tgtEl>
                                        <p:attrNameLst>
                                          <p:attrName>ppt_x</p:attrName>
                                        </p:attrNameLst>
                                      </p:cBhvr>
                                      <p:tavLst>
                                        <p:tav tm="0">
                                          <p:val>
                                            <p:strVal val="#ppt_x"/>
                                          </p:val>
                                        </p:tav>
                                        <p:tav tm="100000">
                                          <p:val>
                                            <p:strVal val="#ppt_x"/>
                                          </p:val>
                                        </p:tav>
                                      </p:tavLst>
                                    </p:anim>
                                    <p:anim calcmode="lin" valueType="num">
                                      <p:cBhvr>
                                        <p:cTn id="9" dur="400" fill="hold"/>
                                        <p:tgtEl>
                                          <p:spTgt spid="409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fade">
                                      <p:cBhvr>
                                        <p:cTn id="12" dur="400"/>
                                        <p:tgtEl>
                                          <p:spTgt spid="4101"/>
                                        </p:tgtEl>
                                      </p:cBhvr>
                                    </p:animEffect>
                                    <p:anim calcmode="lin" valueType="num">
                                      <p:cBhvr>
                                        <p:cTn id="13" dur="400" fill="hold"/>
                                        <p:tgtEl>
                                          <p:spTgt spid="4101"/>
                                        </p:tgtEl>
                                        <p:attrNameLst>
                                          <p:attrName>ppt_x</p:attrName>
                                        </p:attrNameLst>
                                      </p:cBhvr>
                                      <p:tavLst>
                                        <p:tav tm="0">
                                          <p:val>
                                            <p:strVal val="#ppt_x"/>
                                          </p:val>
                                        </p:tav>
                                        <p:tav tm="100000">
                                          <p:val>
                                            <p:strVal val="#ppt_x"/>
                                          </p:val>
                                        </p:tav>
                                      </p:tavLst>
                                    </p:anim>
                                    <p:anim calcmode="lin" valueType="num">
                                      <p:cBhvr>
                                        <p:cTn id="14" dur="400" fill="hold"/>
                                        <p:tgtEl>
                                          <p:spTgt spid="4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utoUpdateAnimBg="0"/>
    </p:bldLst>
  </p:timing>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p:sp>
        <p:nvSpPr>
          <p:cNvPr id="5122"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6146"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6147"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p:pic>
        <p:nvPicPr>
          <p:cNvPr id="7170" name="Picture 2" descr="PPECLOGO-eff-0-1"/>
          <p:cNvPicPr>
            <a:picLocks noChangeAspect="1"/>
          </p:cNvPicPr>
          <p:nvPr userDrawn="1"/>
        </p:nvPicPr>
        <p:blipFill>
          <a:blip r:embed="rId12"/>
          <a:stretch>
            <a:fillRect/>
          </a:stretch>
        </p:blipFill>
        <p:spPr>
          <a:xfrm>
            <a:off x="4146550" y="2886075"/>
            <a:ext cx="1060450" cy="800100"/>
          </a:xfrm>
          <a:prstGeom prst="rect">
            <a:avLst/>
          </a:prstGeom>
          <a:noFill/>
          <a:ln w="9525">
            <a:noFill/>
          </a:ln>
        </p:spPr>
      </p:pic>
      <p:pic>
        <p:nvPicPr>
          <p:cNvPr id="7171" name="Picture 3" descr="PPECLOGO-eff-0-2"/>
          <p:cNvPicPr>
            <a:picLocks noChangeAspect="1"/>
          </p:cNvPicPr>
          <p:nvPr userDrawn="1"/>
        </p:nvPicPr>
        <p:blipFill>
          <a:blip r:embed="rId13"/>
          <a:stretch>
            <a:fillRect/>
          </a:stretch>
        </p:blipFill>
        <p:spPr>
          <a:xfrm>
            <a:off x="8431213" y="2757488"/>
            <a:ext cx="1095375" cy="839787"/>
          </a:xfrm>
          <a:prstGeom prst="rect">
            <a:avLst/>
          </a:prstGeom>
          <a:noFill/>
          <a:ln w="9525">
            <a:noFill/>
          </a:ln>
        </p:spPr>
      </p:pic>
      <p:pic>
        <p:nvPicPr>
          <p:cNvPr id="7172" name="Picture 4" descr="PPECLOGO-eff-0-3"/>
          <p:cNvPicPr>
            <a:picLocks noChangeAspect="1"/>
          </p:cNvPicPr>
          <p:nvPr userDrawn="1"/>
        </p:nvPicPr>
        <p:blipFill>
          <a:blip r:embed="rId14"/>
          <a:stretch>
            <a:fillRect/>
          </a:stretch>
        </p:blipFill>
        <p:spPr>
          <a:xfrm>
            <a:off x="1039813" y="1447800"/>
            <a:ext cx="3014662" cy="2376488"/>
          </a:xfrm>
          <a:prstGeom prst="rect">
            <a:avLst/>
          </a:prstGeom>
          <a:noFill/>
          <a:ln w="9525">
            <a:noFill/>
          </a:ln>
        </p:spPr>
      </p:pic>
      <p:pic>
        <p:nvPicPr>
          <p:cNvPr id="7173" name="Picture 5" descr="PPECLOGO-eff-0-1"/>
          <p:cNvPicPr>
            <a:picLocks noChangeAspect="1"/>
          </p:cNvPicPr>
          <p:nvPr userDrawn="1"/>
        </p:nvPicPr>
        <p:blipFill>
          <a:blip r:embed="rId15"/>
          <a:stretch>
            <a:fillRect/>
          </a:stretch>
        </p:blipFill>
        <p:spPr>
          <a:xfrm>
            <a:off x="4467225" y="3770313"/>
            <a:ext cx="523875" cy="396875"/>
          </a:xfrm>
          <a:prstGeom prst="rect">
            <a:avLst/>
          </a:prstGeom>
          <a:noFill/>
          <a:ln w="9525">
            <a:noFill/>
          </a:ln>
        </p:spPr>
      </p:pic>
      <p:pic>
        <p:nvPicPr>
          <p:cNvPr id="7174" name="Picture 6" descr="PPECLOGO-eff-0-1"/>
          <p:cNvPicPr>
            <a:picLocks noChangeAspect="1"/>
          </p:cNvPicPr>
          <p:nvPr userDrawn="1"/>
        </p:nvPicPr>
        <p:blipFill>
          <a:blip r:embed="rId16"/>
          <a:stretch>
            <a:fillRect/>
          </a:stretch>
        </p:blipFill>
        <p:spPr>
          <a:xfrm>
            <a:off x="7377113" y="2903538"/>
            <a:ext cx="400050" cy="303212"/>
          </a:xfrm>
          <a:prstGeom prst="rect">
            <a:avLst/>
          </a:prstGeom>
          <a:noFill/>
          <a:ln w="9525">
            <a:noFill/>
          </a:ln>
        </p:spPr>
      </p:pic>
      <p:pic>
        <p:nvPicPr>
          <p:cNvPr id="7175" name="Picture 8" descr="PPECLOGO-eff-0-2"/>
          <p:cNvPicPr>
            <a:picLocks noChangeAspect="1"/>
          </p:cNvPicPr>
          <p:nvPr userDrawn="1"/>
        </p:nvPicPr>
        <p:blipFill>
          <a:blip r:embed="rId17"/>
          <a:stretch>
            <a:fillRect/>
          </a:stretch>
        </p:blipFill>
        <p:spPr>
          <a:xfrm>
            <a:off x="5278438" y="2574925"/>
            <a:ext cx="981075" cy="750888"/>
          </a:xfrm>
          <a:prstGeom prst="rect">
            <a:avLst/>
          </a:prstGeom>
          <a:noFill/>
          <a:ln w="9525">
            <a:noFill/>
          </a:ln>
        </p:spPr>
      </p:pic>
      <p:pic>
        <p:nvPicPr>
          <p:cNvPr id="7176" name="Picture 9" descr="PPECLOGO-eff-5-4"/>
          <p:cNvPicPr>
            <a:picLocks noChangeAspect="1"/>
          </p:cNvPicPr>
          <p:nvPr userDrawn="1"/>
        </p:nvPicPr>
        <p:blipFill>
          <a:blip r:embed="rId18"/>
          <a:stretch>
            <a:fillRect/>
          </a:stretch>
        </p:blipFill>
        <p:spPr>
          <a:xfrm>
            <a:off x="3262313" y="3206750"/>
            <a:ext cx="1477962" cy="1123950"/>
          </a:xfrm>
          <a:prstGeom prst="rect">
            <a:avLst/>
          </a:prstGeom>
          <a:noFill/>
          <a:ln w="9525">
            <a:noFill/>
          </a:ln>
        </p:spPr>
      </p:pic>
      <p:pic>
        <p:nvPicPr>
          <p:cNvPr id="7177" name="Picture 10" descr="PPECLOGO-eff-5-2"/>
          <p:cNvPicPr>
            <a:picLocks noChangeAspect="1"/>
          </p:cNvPicPr>
          <p:nvPr userDrawn="1"/>
        </p:nvPicPr>
        <p:blipFill>
          <a:blip r:embed="rId19"/>
          <a:stretch>
            <a:fillRect/>
          </a:stretch>
        </p:blipFill>
        <p:spPr>
          <a:xfrm>
            <a:off x="5353050" y="3446463"/>
            <a:ext cx="1833563" cy="1435100"/>
          </a:xfrm>
          <a:prstGeom prst="rect">
            <a:avLst/>
          </a:prstGeom>
          <a:noFill/>
          <a:ln w="9525">
            <a:noFill/>
          </a:ln>
        </p:spPr>
      </p:pic>
      <p:pic>
        <p:nvPicPr>
          <p:cNvPr id="7178" name="Picture 11" descr="PPECLOGO-eff-5-4"/>
          <p:cNvPicPr>
            <a:picLocks noChangeAspect="1"/>
          </p:cNvPicPr>
          <p:nvPr userDrawn="1"/>
        </p:nvPicPr>
        <p:blipFill>
          <a:blip r:embed="rId20"/>
          <a:stretch>
            <a:fillRect/>
          </a:stretch>
        </p:blipFill>
        <p:spPr>
          <a:xfrm>
            <a:off x="9885363" y="2725738"/>
            <a:ext cx="1117600" cy="850900"/>
          </a:xfrm>
          <a:prstGeom prst="rect">
            <a:avLst/>
          </a:prstGeom>
          <a:noFill/>
          <a:ln w="9525">
            <a:noFill/>
          </a:ln>
        </p:spPr>
      </p:pic>
      <p:pic>
        <p:nvPicPr>
          <p:cNvPr id="7179" name="Picture 12" descr="PPECLOGO-eff-0-1"/>
          <p:cNvPicPr>
            <a:picLocks noChangeAspect="1"/>
          </p:cNvPicPr>
          <p:nvPr userDrawn="1"/>
        </p:nvPicPr>
        <p:blipFill>
          <a:blip r:embed="rId21"/>
          <a:stretch>
            <a:fillRect/>
          </a:stretch>
        </p:blipFill>
        <p:spPr>
          <a:xfrm>
            <a:off x="7942263" y="3624263"/>
            <a:ext cx="522287" cy="393700"/>
          </a:xfrm>
          <a:prstGeom prst="rect">
            <a:avLst/>
          </a:prstGeom>
          <a:noFill/>
          <a:ln w="9525">
            <a:noFill/>
          </a:ln>
        </p:spPr>
      </p:pic>
      <p:pic>
        <p:nvPicPr>
          <p:cNvPr id="7180" name="Picture 13" descr="PPECLOGO-eff-0-1"/>
          <p:cNvPicPr>
            <a:picLocks noChangeAspect="1"/>
          </p:cNvPicPr>
          <p:nvPr userDrawn="1"/>
        </p:nvPicPr>
        <p:blipFill>
          <a:blip r:embed="rId21"/>
          <a:stretch>
            <a:fillRect/>
          </a:stretch>
        </p:blipFill>
        <p:spPr>
          <a:xfrm>
            <a:off x="11255375" y="2365375"/>
            <a:ext cx="522288" cy="392113"/>
          </a:xfrm>
          <a:prstGeom prst="rect">
            <a:avLst/>
          </a:prstGeom>
          <a:noFill/>
          <a:ln w="9525">
            <a:noFill/>
          </a:ln>
        </p:spPr>
      </p:pic>
      <p:pic>
        <p:nvPicPr>
          <p:cNvPr id="7181" name="Picture 14" descr="PPECLOGO-eff2-1-2"/>
          <p:cNvPicPr>
            <a:picLocks noChangeAspect="1"/>
          </p:cNvPicPr>
          <p:nvPr userDrawn="1"/>
        </p:nvPicPr>
        <p:blipFill>
          <a:blip r:embed="rId22"/>
          <a:stretch>
            <a:fillRect/>
          </a:stretch>
        </p:blipFill>
        <p:spPr>
          <a:xfrm>
            <a:off x="2054225" y="2795588"/>
            <a:ext cx="1697038" cy="1428750"/>
          </a:xfrm>
          <a:prstGeom prst="rect">
            <a:avLst/>
          </a:prstGeom>
          <a:noFill/>
          <a:ln w="9525">
            <a:noFill/>
          </a:ln>
        </p:spPr>
      </p:pic>
      <p:pic>
        <p:nvPicPr>
          <p:cNvPr id="7182" name="Picture 15" descr="PPECLOGO-eff2-1-3"/>
          <p:cNvPicPr>
            <a:picLocks noChangeAspect="1"/>
          </p:cNvPicPr>
          <p:nvPr userDrawn="1"/>
        </p:nvPicPr>
        <p:blipFill>
          <a:blip r:embed="rId23"/>
          <a:stretch>
            <a:fillRect/>
          </a:stretch>
        </p:blipFill>
        <p:spPr>
          <a:xfrm>
            <a:off x="3983038" y="2786063"/>
            <a:ext cx="438150" cy="365125"/>
          </a:xfrm>
          <a:prstGeom prst="rect">
            <a:avLst/>
          </a:prstGeom>
          <a:noFill/>
          <a:ln w="9525">
            <a:noFill/>
          </a:ln>
        </p:spPr>
      </p:pic>
      <p:pic>
        <p:nvPicPr>
          <p:cNvPr id="7183" name="Picture 16" descr="PPECLOGO-eff2-1-4"/>
          <p:cNvPicPr>
            <a:picLocks noChangeAspect="1"/>
          </p:cNvPicPr>
          <p:nvPr userDrawn="1"/>
        </p:nvPicPr>
        <p:blipFill>
          <a:blip r:embed="rId24"/>
          <a:stretch>
            <a:fillRect/>
          </a:stretch>
        </p:blipFill>
        <p:spPr>
          <a:xfrm>
            <a:off x="8520113" y="3325813"/>
            <a:ext cx="703262" cy="585787"/>
          </a:xfrm>
          <a:prstGeom prst="rect">
            <a:avLst/>
          </a:prstGeom>
          <a:noFill/>
          <a:ln w="9525">
            <a:noFill/>
          </a:ln>
        </p:spPr>
      </p:pic>
      <p:pic>
        <p:nvPicPr>
          <p:cNvPr id="7184" name="Picture 17" descr="PPECLOGO-eff2-1-3"/>
          <p:cNvPicPr>
            <a:picLocks noChangeAspect="1"/>
          </p:cNvPicPr>
          <p:nvPr userDrawn="1"/>
        </p:nvPicPr>
        <p:blipFill>
          <a:blip r:embed="rId23"/>
          <a:stretch>
            <a:fillRect/>
          </a:stretch>
        </p:blipFill>
        <p:spPr>
          <a:xfrm>
            <a:off x="9239250" y="2909888"/>
            <a:ext cx="360363" cy="301625"/>
          </a:xfrm>
          <a:prstGeom prst="rect">
            <a:avLst/>
          </a:prstGeom>
          <a:noFill/>
          <a:ln w="9525">
            <a:noFill/>
          </a:ln>
        </p:spPr>
      </p:pic>
      <p:pic>
        <p:nvPicPr>
          <p:cNvPr id="7185" name="Picture 18" descr="PPECLOGO-eff2-1-3"/>
          <p:cNvPicPr>
            <a:picLocks noChangeAspect="1"/>
          </p:cNvPicPr>
          <p:nvPr userDrawn="1"/>
        </p:nvPicPr>
        <p:blipFill>
          <a:blip r:embed="rId23"/>
          <a:stretch>
            <a:fillRect/>
          </a:stretch>
        </p:blipFill>
        <p:spPr>
          <a:xfrm>
            <a:off x="9745663" y="3446463"/>
            <a:ext cx="280987" cy="236537"/>
          </a:xfrm>
          <a:prstGeom prst="rect">
            <a:avLst/>
          </a:prstGeom>
          <a:noFill/>
          <a:ln w="9525">
            <a:noFill/>
          </a:ln>
        </p:spPr>
      </p:pic>
      <p:sp>
        <p:nvSpPr>
          <p:cNvPr id="7186"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87"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fade">
                                      <p:cBhvr>
                                        <p:cTn id="7" dur="500"/>
                                        <p:tgtEl>
                                          <p:spTgt spid="7176"/>
                                        </p:tgtEl>
                                      </p:cBhvr>
                                    </p:animEffect>
                                  </p:childTnLst>
                                </p:cTn>
                              </p:par>
                              <p:par>
                                <p:cTn id="8" presetID="10" presetClass="entr" presetSubtype="0" fill="hold"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fade">
                                      <p:cBhvr>
                                        <p:cTn id="10" dur="500"/>
                                        <p:tgtEl>
                                          <p:spTgt spid="7173"/>
                                        </p:tgtEl>
                                      </p:cBhvr>
                                    </p:animEffect>
                                  </p:childTnLst>
                                </p:cTn>
                              </p:par>
                              <p:par>
                                <p:cTn id="11" presetID="10" presetClass="entr" presetSubtype="0" fill="hold" nodeType="with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fade">
                                      <p:cBhvr>
                                        <p:cTn id="13" dur="500"/>
                                        <p:tgtEl>
                                          <p:spTgt spid="7172"/>
                                        </p:tgtEl>
                                      </p:cBhvr>
                                    </p:animEffect>
                                  </p:childTnLst>
                                </p:cTn>
                              </p:par>
                              <p:par>
                                <p:cTn id="14" presetID="10" presetClass="entr" presetSubtype="0"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Effect transition="in" filter="fade">
                                      <p:cBhvr>
                                        <p:cTn id="16" dur="500"/>
                                        <p:tgtEl>
                                          <p:spTgt spid="7170"/>
                                        </p:tgtEl>
                                      </p:cBhvr>
                                    </p:animEffect>
                                  </p:childTnLst>
                                </p:cTn>
                              </p:par>
                              <p:par>
                                <p:cTn id="17" presetID="10" presetClass="entr" presetSubtype="0" fill="hold" nodeType="withEffect">
                                  <p:stCondLst>
                                    <p:cond delay="0"/>
                                  </p:stCondLst>
                                  <p:childTnLst>
                                    <p:set>
                                      <p:cBhvr>
                                        <p:cTn id="18" dur="1" fill="hold">
                                          <p:stCondLst>
                                            <p:cond delay="0"/>
                                          </p:stCondLst>
                                        </p:cTn>
                                        <p:tgtEl>
                                          <p:spTgt spid="7175"/>
                                        </p:tgtEl>
                                        <p:attrNameLst>
                                          <p:attrName>style.visibility</p:attrName>
                                        </p:attrNameLst>
                                      </p:cBhvr>
                                      <p:to>
                                        <p:strVal val="visible"/>
                                      </p:to>
                                    </p:set>
                                    <p:animEffect transition="in" filter="fade">
                                      <p:cBhvr>
                                        <p:cTn id="19" dur="500"/>
                                        <p:tgtEl>
                                          <p:spTgt spid="7175"/>
                                        </p:tgtEl>
                                      </p:cBhvr>
                                    </p:animEffect>
                                  </p:childTnLst>
                                </p:cTn>
                              </p:par>
                              <p:par>
                                <p:cTn id="20" presetID="10" presetClass="entr" presetSubtype="0" fill="hold" nodeType="withEffect">
                                  <p:stCondLst>
                                    <p:cond delay="0"/>
                                  </p:stCondLst>
                                  <p:childTnLst>
                                    <p:set>
                                      <p:cBhvr>
                                        <p:cTn id="21" dur="1" fill="hold">
                                          <p:stCondLst>
                                            <p:cond delay="0"/>
                                          </p:stCondLst>
                                        </p:cTn>
                                        <p:tgtEl>
                                          <p:spTgt spid="7177"/>
                                        </p:tgtEl>
                                        <p:attrNameLst>
                                          <p:attrName>style.visibility</p:attrName>
                                        </p:attrNameLst>
                                      </p:cBhvr>
                                      <p:to>
                                        <p:strVal val="visible"/>
                                      </p:to>
                                    </p:set>
                                    <p:animEffect transition="in" filter="fade">
                                      <p:cBhvr>
                                        <p:cTn id="22" dur="500"/>
                                        <p:tgtEl>
                                          <p:spTgt spid="7177"/>
                                        </p:tgtEl>
                                      </p:cBhvr>
                                    </p:animEffect>
                                  </p:childTnLst>
                                </p:cTn>
                              </p:par>
                              <p:par>
                                <p:cTn id="23" presetID="10" presetClass="entr" presetSubtype="0" fill="hold" nodeType="withEffect">
                                  <p:stCondLst>
                                    <p:cond delay="0"/>
                                  </p:stCondLst>
                                  <p:childTnLst>
                                    <p:set>
                                      <p:cBhvr>
                                        <p:cTn id="24" dur="1" fill="hold">
                                          <p:stCondLst>
                                            <p:cond delay="0"/>
                                          </p:stCondLst>
                                        </p:cTn>
                                        <p:tgtEl>
                                          <p:spTgt spid="7179"/>
                                        </p:tgtEl>
                                        <p:attrNameLst>
                                          <p:attrName>style.visibility</p:attrName>
                                        </p:attrNameLst>
                                      </p:cBhvr>
                                      <p:to>
                                        <p:strVal val="visible"/>
                                      </p:to>
                                    </p:set>
                                    <p:animEffect transition="in" filter="fade">
                                      <p:cBhvr>
                                        <p:cTn id="25" dur="500"/>
                                        <p:tgtEl>
                                          <p:spTgt spid="7179"/>
                                        </p:tgtEl>
                                      </p:cBhvr>
                                    </p:animEffect>
                                  </p:childTnLst>
                                </p:cTn>
                              </p:par>
                              <p:par>
                                <p:cTn id="26" presetID="10" presetClass="entr" presetSubtype="0" fill="hold" nodeType="withEffect">
                                  <p:stCondLst>
                                    <p:cond delay="0"/>
                                  </p:stCondLst>
                                  <p:childTnLst>
                                    <p:set>
                                      <p:cBhvr>
                                        <p:cTn id="27" dur="1" fill="hold">
                                          <p:stCondLst>
                                            <p:cond delay="0"/>
                                          </p:stCondLst>
                                        </p:cTn>
                                        <p:tgtEl>
                                          <p:spTgt spid="7171"/>
                                        </p:tgtEl>
                                        <p:attrNameLst>
                                          <p:attrName>style.visibility</p:attrName>
                                        </p:attrNameLst>
                                      </p:cBhvr>
                                      <p:to>
                                        <p:strVal val="visible"/>
                                      </p:to>
                                    </p:set>
                                    <p:animEffect transition="in" filter="fade">
                                      <p:cBhvr>
                                        <p:cTn id="28" dur="500"/>
                                        <p:tgtEl>
                                          <p:spTgt spid="7171"/>
                                        </p:tgtEl>
                                      </p:cBhvr>
                                    </p:animEffect>
                                  </p:childTnLst>
                                </p:cTn>
                              </p:par>
                              <p:par>
                                <p:cTn id="29" presetID="10" presetClass="entr" presetSubtype="0" fill="hold" nodeType="withEffect">
                                  <p:stCondLst>
                                    <p:cond delay="0"/>
                                  </p:stCondLst>
                                  <p:childTnLst>
                                    <p:set>
                                      <p:cBhvr>
                                        <p:cTn id="30" dur="1" fill="hold">
                                          <p:stCondLst>
                                            <p:cond delay="0"/>
                                          </p:stCondLst>
                                        </p:cTn>
                                        <p:tgtEl>
                                          <p:spTgt spid="7178"/>
                                        </p:tgtEl>
                                        <p:attrNameLst>
                                          <p:attrName>style.visibility</p:attrName>
                                        </p:attrNameLst>
                                      </p:cBhvr>
                                      <p:to>
                                        <p:strVal val="visible"/>
                                      </p:to>
                                    </p:set>
                                    <p:animEffect transition="in" filter="fade">
                                      <p:cBhvr>
                                        <p:cTn id="31" dur="500"/>
                                        <p:tgtEl>
                                          <p:spTgt spid="7178"/>
                                        </p:tgtEl>
                                      </p:cBhvr>
                                    </p:animEffect>
                                  </p:childTnLst>
                                </p:cTn>
                              </p:par>
                              <p:par>
                                <p:cTn id="32" presetID="10" presetClass="entr" presetSubtype="0" fill="hold" nodeType="withEffect">
                                  <p:stCondLst>
                                    <p:cond delay="0"/>
                                  </p:stCondLst>
                                  <p:childTnLst>
                                    <p:set>
                                      <p:cBhvr>
                                        <p:cTn id="33" dur="1" fill="hold">
                                          <p:stCondLst>
                                            <p:cond delay="0"/>
                                          </p:stCondLst>
                                        </p:cTn>
                                        <p:tgtEl>
                                          <p:spTgt spid="7174"/>
                                        </p:tgtEl>
                                        <p:attrNameLst>
                                          <p:attrName>style.visibility</p:attrName>
                                        </p:attrNameLst>
                                      </p:cBhvr>
                                      <p:to>
                                        <p:strVal val="visible"/>
                                      </p:to>
                                    </p:set>
                                    <p:animEffect transition="in" filter="fade">
                                      <p:cBhvr>
                                        <p:cTn id="34" dur="500"/>
                                        <p:tgtEl>
                                          <p:spTgt spid="7174"/>
                                        </p:tgtEl>
                                      </p:cBhvr>
                                    </p:animEffect>
                                  </p:childTnLst>
                                </p:cTn>
                              </p:par>
                              <p:par>
                                <p:cTn id="35" presetID="10" presetClass="entr" presetSubtype="0" fill="hold" nodeType="withEffect">
                                  <p:stCondLst>
                                    <p:cond delay="0"/>
                                  </p:stCondLst>
                                  <p:childTnLst>
                                    <p:set>
                                      <p:cBhvr>
                                        <p:cTn id="36" dur="1" fill="hold">
                                          <p:stCondLst>
                                            <p:cond delay="0"/>
                                          </p:stCondLst>
                                        </p:cTn>
                                        <p:tgtEl>
                                          <p:spTgt spid="7180"/>
                                        </p:tgtEl>
                                        <p:attrNameLst>
                                          <p:attrName>style.visibility</p:attrName>
                                        </p:attrNameLst>
                                      </p:cBhvr>
                                      <p:to>
                                        <p:strVal val="visible"/>
                                      </p:to>
                                    </p:set>
                                    <p:animEffect transition="in" filter="fade">
                                      <p:cBhvr>
                                        <p:cTn id="37" dur="500"/>
                                        <p:tgtEl>
                                          <p:spTgt spid="7180"/>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7178"/>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7171"/>
                                        </p:tgtEl>
                                        <p:attrNameLst>
                                          <p:attrName>ppt_x</p:attrName>
                                          <p:attrName>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7174"/>
                                        </p:tgtEl>
                                        <p:attrNameLst>
                                          <p:attrName>ppt_x</p:attrName>
                                          <p:attrName>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175"/>
                                        </p:tgtEl>
                                        <p:attrNameLst>
                                          <p:attrName>ppt_x</p:attrName>
                                          <p:attrName>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173"/>
                                        </p:tgtEl>
                                        <p:attrNameLst>
                                          <p:attrName>ppt_x</p:attrName>
                                          <p:attrName>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7170"/>
                                        </p:tgtEl>
                                        <p:attrNameLst>
                                          <p:attrName>ppt_x</p:attrName>
                                          <p:attrName>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7179"/>
                                        </p:tgtEl>
                                        <p:attrNameLst>
                                          <p:attrName>ppt_x</p:attrName>
                                          <p:attrName>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7180"/>
                                        </p:tgtEl>
                                        <p:attrNameLst>
                                          <p:attrName>ppt_x</p:attrName>
                                          <p:attrName>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7177"/>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7176"/>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7172"/>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7176"/>
                                        </p:tgtEl>
                                      </p:cBhvr>
                                    </p:animEffect>
                                    <p:set>
                                      <p:cBhvr>
                                        <p:cTn id="62" dur="1" fill="hold">
                                          <p:stCondLst>
                                            <p:cond delay="499"/>
                                          </p:stCondLst>
                                        </p:cTn>
                                        <p:tgtEl>
                                          <p:spTgt spid="7176"/>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7177"/>
                                        </p:tgtEl>
                                      </p:cBhvr>
                                    </p:animEffect>
                                    <p:set>
                                      <p:cBhvr>
                                        <p:cTn id="65" dur="1" fill="hold">
                                          <p:stCondLst>
                                            <p:cond delay="499"/>
                                          </p:stCondLst>
                                        </p:cTn>
                                        <p:tgtEl>
                                          <p:spTgt spid="7177"/>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7179"/>
                                        </p:tgtEl>
                                      </p:cBhvr>
                                    </p:animEffect>
                                    <p:set>
                                      <p:cBhvr>
                                        <p:cTn id="68" dur="1" fill="hold">
                                          <p:stCondLst>
                                            <p:cond delay="499"/>
                                          </p:stCondLst>
                                        </p:cTn>
                                        <p:tgtEl>
                                          <p:spTgt spid="7179"/>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173"/>
                                        </p:tgtEl>
                                      </p:cBhvr>
                                    </p:animEffect>
                                    <p:set>
                                      <p:cBhvr>
                                        <p:cTn id="71" dur="1" fill="hold">
                                          <p:stCondLst>
                                            <p:cond delay="499"/>
                                          </p:stCondLst>
                                        </p:cTn>
                                        <p:tgtEl>
                                          <p:spTgt spid="7173"/>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175"/>
                                        </p:tgtEl>
                                      </p:cBhvr>
                                    </p:animEffect>
                                    <p:set>
                                      <p:cBhvr>
                                        <p:cTn id="74" dur="1" fill="hold">
                                          <p:stCondLst>
                                            <p:cond delay="499"/>
                                          </p:stCondLst>
                                        </p:cTn>
                                        <p:tgtEl>
                                          <p:spTgt spid="7175"/>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7171"/>
                                        </p:tgtEl>
                                      </p:cBhvr>
                                    </p:animEffect>
                                    <p:set>
                                      <p:cBhvr>
                                        <p:cTn id="77" dur="1" fill="hold">
                                          <p:stCondLst>
                                            <p:cond delay="499"/>
                                          </p:stCondLst>
                                        </p:cTn>
                                        <p:tgtEl>
                                          <p:spTgt spid="7171"/>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7178"/>
                                        </p:tgtEl>
                                      </p:cBhvr>
                                    </p:animEffect>
                                    <p:set>
                                      <p:cBhvr>
                                        <p:cTn id="80" dur="1" fill="hold">
                                          <p:stCondLst>
                                            <p:cond delay="499"/>
                                          </p:stCondLst>
                                        </p:cTn>
                                        <p:tgtEl>
                                          <p:spTgt spid="7178"/>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7180"/>
                                        </p:tgtEl>
                                      </p:cBhvr>
                                    </p:animEffect>
                                    <p:set>
                                      <p:cBhvr>
                                        <p:cTn id="83" dur="1" fill="hold">
                                          <p:stCondLst>
                                            <p:cond delay="499"/>
                                          </p:stCondLst>
                                        </p:cTn>
                                        <p:tgtEl>
                                          <p:spTgt spid="7180"/>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7172"/>
                                        </p:tgtEl>
                                      </p:cBhvr>
                                    </p:animEffect>
                                    <p:set>
                                      <p:cBhvr>
                                        <p:cTn id="86" dur="1" fill="hold">
                                          <p:stCondLst>
                                            <p:cond delay="499"/>
                                          </p:stCondLst>
                                        </p:cTn>
                                        <p:tgtEl>
                                          <p:spTgt spid="7172"/>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7170"/>
                                        </p:tgtEl>
                                      </p:cBhvr>
                                    </p:animEffect>
                                    <p:set>
                                      <p:cBhvr>
                                        <p:cTn id="89" dur="1" fill="hold">
                                          <p:stCondLst>
                                            <p:cond delay="499"/>
                                          </p:stCondLst>
                                        </p:cTn>
                                        <p:tgtEl>
                                          <p:spTgt spid="7170"/>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7174"/>
                                        </p:tgtEl>
                                      </p:cBhvr>
                                    </p:animEffect>
                                    <p:set>
                                      <p:cBhvr>
                                        <p:cTn id="92" dur="1" fill="hold">
                                          <p:stCondLst>
                                            <p:cond delay="499"/>
                                          </p:stCondLst>
                                        </p:cTn>
                                        <p:tgtEl>
                                          <p:spTgt spid="7174"/>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7181"/>
                                        </p:tgtEl>
                                        <p:attrNameLst>
                                          <p:attrName>style.visibility</p:attrName>
                                        </p:attrNameLst>
                                      </p:cBhvr>
                                      <p:to>
                                        <p:strVal val="visible"/>
                                      </p:to>
                                    </p:set>
                                    <p:animEffect transition="in" filter="fade">
                                      <p:cBhvr>
                                        <p:cTn id="95" dur="100"/>
                                        <p:tgtEl>
                                          <p:spTgt spid="7181"/>
                                        </p:tgtEl>
                                      </p:cBhvr>
                                    </p:animEffect>
                                  </p:childTnLst>
                                </p:cTn>
                              </p:par>
                              <p:par>
                                <p:cTn id="96" presetID="10" presetClass="entr" presetSubtype="0" fill="hold" nodeType="withEffect">
                                  <p:stCondLst>
                                    <p:cond delay="600"/>
                                  </p:stCondLst>
                                  <p:childTnLst>
                                    <p:set>
                                      <p:cBhvr>
                                        <p:cTn id="97" dur="1" fill="hold">
                                          <p:stCondLst>
                                            <p:cond delay="0"/>
                                          </p:stCondLst>
                                        </p:cTn>
                                        <p:tgtEl>
                                          <p:spTgt spid="7182"/>
                                        </p:tgtEl>
                                        <p:attrNameLst>
                                          <p:attrName>style.visibility</p:attrName>
                                        </p:attrNameLst>
                                      </p:cBhvr>
                                      <p:to>
                                        <p:strVal val="visible"/>
                                      </p:to>
                                    </p:set>
                                    <p:animEffect transition="in" filter="fade">
                                      <p:cBhvr>
                                        <p:cTn id="98" dur="100"/>
                                        <p:tgtEl>
                                          <p:spTgt spid="7182"/>
                                        </p:tgtEl>
                                      </p:cBhvr>
                                    </p:animEffect>
                                  </p:childTnLst>
                                </p:cTn>
                              </p:par>
                              <p:par>
                                <p:cTn id="99" presetID="10" presetClass="entr" presetSubtype="0" fill="hold" nodeType="withEffect">
                                  <p:stCondLst>
                                    <p:cond delay="200"/>
                                  </p:stCondLst>
                                  <p:childTnLst>
                                    <p:set>
                                      <p:cBhvr>
                                        <p:cTn id="100" dur="1" fill="hold">
                                          <p:stCondLst>
                                            <p:cond delay="0"/>
                                          </p:stCondLst>
                                        </p:cTn>
                                        <p:tgtEl>
                                          <p:spTgt spid="7183"/>
                                        </p:tgtEl>
                                        <p:attrNameLst>
                                          <p:attrName>style.visibility</p:attrName>
                                        </p:attrNameLst>
                                      </p:cBhvr>
                                      <p:to>
                                        <p:strVal val="visible"/>
                                      </p:to>
                                    </p:set>
                                    <p:animEffect transition="in" filter="fade">
                                      <p:cBhvr>
                                        <p:cTn id="101" dur="100"/>
                                        <p:tgtEl>
                                          <p:spTgt spid="7183"/>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7184"/>
                                        </p:tgtEl>
                                        <p:attrNameLst>
                                          <p:attrName>style.visibility</p:attrName>
                                        </p:attrNameLst>
                                      </p:cBhvr>
                                      <p:to>
                                        <p:strVal val="visible"/>
                                      </p:to>
                                    </p:set>
                                    <p:animEffect transition="in" filter="fade">
                                      <p:cBhvr>
                                        <p:cTn id="104" dur="100"/>
                                        <p:tgtEl>
                                          <p:spTgt spid="7184"/>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7185"/>
                                        </p:tgtEl>
                                        <p:attrNameLst>
                                          <p:attrName>style.visibility</p:attrName>
                                        </p:attrNameLst>
                                      </p:cBhvr>
                                      <p:to>
                                        <p:strVal val="visible"/>
                                      </p:to>
                                    </p:set>
                                    <p:animEffect transition="in" filter="fade">
                                      <p:cBhvr>
                                        <p:cTn id="107" dur="100"/>
                                        <p:tgtEl>
                                          <p:spTgt spid="7185"/>
                                        </p:tgtEl>
                                      </p:cBhvr>
                                    </p:animEffect>
                                  </p:childTnLst>
                                </p:cTn>
                              </p:par>
                              <p:par>
                                <p:cTn id="108" presetID="53" presetClass="exit" presetSubtype="16" fill="hold" nodeType="withEffect">
                                  <p:stCondLst>
                                    <p:cond delay="100"/>
                                  </p:stCondLst>
                                  <p:childTnLst>
                                    <p:anim calcmode="lin" valueType="num">
                                      <p:cBhvr>
                                        <p:cTn id="109" dur="1000"/>
                                        <p:tgtEl>
                                          <p:spTgt spid="7181"/>
                                        </p:tgtEl>
                                        <p:attrNameLst>
                                          <p:attrName>ppt_w</p:attrName>
                                        </p:attrNameLst>
                                      </p:cBhvr>
                                      <p:tavLst>
                                        <p:tav tm="0">
                                          <p:val>
                                            <p:strVal val="ppt_w"/>
                                          </p:val>
                                        </p:tav>
                                        <p:tav tm="100000">
                                          <p:val>
                                            <p:fltVal val="0.000000"/>
                                          </p:val>
                                        </p:tav>
                                      </p:tavLst>
                                    </p:anim>
                                    <p:anim calcmode="lin" valueType="num">
                                      <p:cBhvr>
                                        <p:cTn id="110" dur="1000"/>
                                        <p:tgtEl>
                                          <p:spTgt spid="7181"/>
                                        </p:tgtEl>
                                        <p:attrNameLst>
                                          <p:attrName>ppt_h</p:attrName>
                                        </p:attrNameLst>
                                      </p:cBhvr>
                                      <p:tavLst>
                                        <p:tav tm="0">
                                          <p:val>
                                            <p:strVal val="ppt_h"/>
                                          </p:val>
                                        </p:tav>
                                        <p:tav tm="100000">
                                          <p:val>
                                            <p:fltVal val="0.000000"/>
                                          </p:val>
                                        </p:tav>
                                      </p:tavLst>
                                    </p:anim>
                                    <p:animEffect transition="out" filter="fade">
                                      <p:cBhvr>
                                        <p:cTn id="111" dur="1000"/>
                                        <p:tgtEl>
                                          <p:spTgt spid="7181"/>
                                        </p:tgtEl>
                                      </p:cBhvr>
                                    </p:animEffect>
                                    <p:set>
                                      <p:cBhvr>
                                        <p:cTn id="112" dur="1" fill="hold">
                                          <p:stCondLst>
                                            <p:cond delay="999"/>
                                          </p:stCondLst>
                                        </p:cTn>
                                        <p:tgtEl>
                                          <p:spTgt spid="7181"/>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7182"/>
                                        </p:tgtEl>
                                        <p:attrNameLst>
                                          <p:attrName>ppt_w</p:attrName>
                                        </p:attrNameLst>
                                      </p:cBhvr>
                                      <p:tavLst>
                                        <p:tav tm="0">
                                          <p:val>
                                            <p:strVal val="ppt_w"/>
                                          </p:val>
                                        </p:tav>
                                        <p:tav tm="100000">
                                          <p:val>
                                            <p:fltVal val="0.000000"/>
                                          </p:val>
                                        </p:tav>
                                      </p:tavLst>
                                    </p:anim>
                                    <p:anim calcmode="lin" valueType="num">
                                      <p:cBhvr>
                                        <p:cTn id="115" dur="500"/>
                                        <p:tgtEl>
                                          <p:spTgt spid="7182"/>
                                        </p:tgtEl>
                                        <p:attrNameLst>
                                          <p:attrName>ppt_h</p:attrName>
                                        </p:attrNameLst>
                                      </p:cBhvr>
                                      <p:tavLst>
                                        <p:tav tm="0">
                                          <p:val>
                                            <p:strVal val="ppt_h"/>
                                          </p:val>
                                        </p:tav>
                                        <p:tav tm="100000">
                                          <p:val>
                                            <p:fltVal val="0.000000"/>
                                          </p:val>
                                        </p:tav>
                                      </p:tavLst>
                                    </p:anim>
                                    <p:animEffect transition="out" filter="fade">
                                      <p:cBhvr>
                                        <p:cTn id="116" dur="500"/>
                                        <p:tgtEl>
                                          <p:spTgt spid="7182"/>
                                        </p:tgtEl>
                                      </p:cBhvr>
                                    </p:animEffect>
                                    <p:set>
                                      <p:cBhvr>
                                        <p:cTn id="117" dur="1" fill="hold">
                                          <p:stCondLst>
                                            <p:cond delay="499"/>
                                          </p:stCondLst>
                                        </p:cTn>
                                        <p:tgtEl>
                                          <p:spTgt spid="7182"/>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7183"/>
                                        </p:tgtEl>
                                        <p:attrNameLst>
                                          <p:attrName>ppt_w</p:attrName>
                                        </p:attrNameLst>
                                      </p:cBhvr>
                                      <p:tavLst>
                                        <p:tav tm="0">
                                          <p:val>
                                            <p:strVal val="ppt_w"/>
                                          </p:val>
                                        </p:tav>
                                        <p:tav tm="100000">
                                          <p:val>
                                            <p:fltVal val="0.000000"/>
                                          </p:val>
                                        </p:tav>
                                      </p:tavLst>
                                    </p:anim>
                                    <p:anim calcmode="lin" valueType="num">
                                      <p:cBhvr>
                                        <p:cTn id="120" dur="500"/>
                                        <p:tgtEl>
                                          <p:spTgt spid="7183"/>
                                        </p:tgtEl>
                                        <p:attrNameLst>
                                          <p:attrName>ppt_h</p:attrName>
                                        </p:attrNameLst>
                                      </p:cBhvr>
                                      <p:tavLst>
                                        <p:tav tm="0">
                                          <p:val>
                                            <p:strVal val="ppt_h"/>
                                          </p:val>
                                        </p:tav>
                                        <p:tav tm="100000">
                                          <p:val>
                                            <p:fltVal val="0.000000"/>
                                          </p:val>
                                        </p:tav>
                                      </p:tavLst>
                                    </p:anim>
                                    <p:animEffect transition="out" filter="fade">
                                      <p:cBhvr>
                                        <p:cTn id="121" dur="500"/>
                                        <p:tgtEl>
                                          <p:spTgt spid="7183"/>
                                        </p:tgtEl>
                                      </p:cBhvr>
                                    </p:animEffect>
                                    <p:set>
                                      <p:cBhvr>
                                        <p:cTn id="122" dur="1" fill="hold">
                                          <p:stCondLst>
                                            <p:cond delay="499"/>
                                          </p:stCondLst>
                                        </p:cTn>
                                        <p:tgtEl>
                                          <p:spTgt spid="7183"/>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7184"/>
                                        </p:tgtEl>
                                        <p:attrNameLst>
                                          <p:attrName>ppt_w</p:attrName>
                                        </p:attrNameLst>
                                      </p:cBhvr>
                                      <p:tavLst>
                                        <p:tav tm="0">
                                          <p:val>
                                            <p:strVal val="ppt_w"/>
                                          </p:val>
                                        </p:tav>
                                        <p:tav tm="100000">
                                          <p:val>
                                            <p:fltVal val="0.000000"/>
                                          </p:val>
                                        </p:tav>
                                      </p:tavLst>
                                    </p:anim>
                                    <p:anim calcmode="lin" valueType="num">
                                      <p:cBhvr>
                                        <p:cTn id="125" dur="500"/>
                                        <p:tgtEl>
                                          <p:spTgt spid="7184"/>
                                        </p:tgtEl>
                                        <p:attrNameLst>
                                          <p:attrName>ppt_h</p:attrName>
                                        </p:attrNameLst>
                                      </p:cBhvr>
                                      <p:tavLst>
                                        <p:tav tm="0">
                                          <p:val>
                                            <p:strVal val="ppt_h"/>
                                          </p:val>
                                        </p:tav>
                                        <p:tav tm="100000">
                                          <p:val>
                                            <p:fltVal val="0.000000"/>
                                          </p:val>
                                        </p:tav>
                                      </p:tavLst>
                                    </p:anim>
                                    <p:animEffect transition="out" filter="fade">
                                      <p:cBhvr>
                                        <p:cTn id="126" dur="500"/>
                                        <p:tgtEl>
                                          <p:spTgt spid="7184"/>
                                        </p:tgtEl>
                                      </p:cBhvr>
                                    </p:animEffect>
                                    <p:set>
                                      <p:cBhvr>
                                        <p:cTn id="127" dur="1" fill="hold">
                                          <p:stCondLst>
                                            <p:cond delay="499"/>
                                          </p:stCondLst>
                                        </p:cTn>
                                        <p:tgtEl>
                                          <p:spTgt spid="7184"/>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7185"/>
                                        </p:tgtEl>
                                        <p:attrNameLst>
                                          <p:attrName>ppt_w</p:attrName>
                                        </p:attrNameLst>
                                      </p:cBhvr>
                                      <p:tavLst>
                                        <p:tav tm="0">
                                          <p:val>
                                            <p:strVal val="ppt_w"/>
                                          </p:val>
                                        </p:tav>
                                        <p:tav tm="100000">
                                          <p:val>
                                            <p:fltVal val="0.000000"/>
                                          </p:val>
                                        </p:tav>
                                      </p:tavLst>
                                    </p:anim>
                                    <p:anim calcmode="lin" valueType="num">
                                      <p:cBhvr>
                                        <p:cTn id="130" dur="500"/>
                                        <p:tgtEl>
                                          <p:spTgt spid="7185"/>
                                        </p:tgtEl>
                                        <p:attrNameLst>
                                          <p:attrName>ppt_h</p:attrName>
                                        </p:attrNameLst>
                                      </p:cBhvr>
                                      <p:tavLst>
                                        <p:tav tm="0">
                                          <p:val>
                                            <p:strVal val="ppt_h"/>
                                          </p:val>
                                        </p:tav>
                                        <p:tav tm="100000">
                                          <p:val>
                                            <p:fltVal val="0.000000"/>
                                          </p:val>
                                        </p:tav>
                                      </p:tavLst>
                                    </p:anim>
                                    <p:animEffect transition="out" filter="fade">
                                      <p:cBhvr>
                                        <p:cTn id="131" dur="500"/>
                                        <p:tgtEl>
                                          <p:spTgt spid="7185"/>
                                        </p:tgtEl>
                                      </p:cBhvr>
                                    </p:animEffect>
                                    <p:set>
                                      <p:cBhvr>
                                        <p:cTn id="132" dur="1" fill="hold">
                                          <p:stCondLst>
                                            <p:cond delay="499"/>
                                          </p:stCondLst>
                                        </p:cTn>
                                        <p:tgtEl>
                                          <p:spTgt spid="71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E9EAEB"/>
        </a:solidFill>
        <a:effectLst/>
      </p:bgPr>
    </p:bg>
    <p:spTree>
      <p:nvGrpSpPr>
        <p:cNvPr id="1" name=""/>
        <p:cNvGrpSpPr/>
        <p:nvPr/>
      </p:nvGrpSpPr>
      <p:grpSpPr/>
      <p:sp>
        <p:nvSpPr>
          <p:cNvPr id="8194" name="Rectangle 2"/>
          <p:cNvSpPr>
            <a:spLocks noGrp="1"/>
          </p:cNvSpPr>
          <p:nvPr>
            <p:ph type="title"/>
          </p:nvPr>
        </p:nvSpPr>
        <p:spPr>
          <a:xfrm>
            <a:off x="609600" y="908050"/>
            <a:ext cx="1097756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8195" name="Rectangle 3"/>
          <p:cNvSpPr>
            <a:spLocks noGrp="1"/>
          </p:cNvSpPr>
          <p:nvPr>
            <p:ph type="body" idx="1"/>
          </p:nvPr>
        </p:nvSpPr>
        <p:spPr>
          <a:xfrm>
            <a:off x="609600" y="1600200"/>
            <a:ext cx="10977563"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tx1"/>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grpSp>
        <p:nvGrpSpPr>
          <p:cNvPr id="4098" name="Group 2"/>
          <p:cNvGrpSpPr/>
          <p:nvPr userDrawn="1"/>
        </p:nvGrpSpPr>
        <p:grpSpPr>
          <a:xfrm>
            <a:off x="11096625" y="0"/>
            <a:ext cx="457200" cy="538163"/>
            <a:chOff x="0" y="0"/>
            <a:chExt cx="457200" cy="538163"/>
          </a:xfrm>
        </p:grpSpPr>
        <p:sp>
          <p:nvSpPr>
            <p:cNvPr id="4103" name="Freeform 5"/>
            <p:cNvSpPr/>
            <p:nvPr userDrawn="1"/>
          </p:nvSpPr>
          <p:spPr>
            <a:xfrm>
              <a:off x="12700" y="0"/>
              <a:ext cx="444500" cy="538163"/>
            </a:xfrm>
            <a:custGeom>
              <a:avLst/>
              <a:gdLst/>
              <a:ahLst/>
              <a:cxnLst>
                <a:cxn ang="0">
                  <a:pos x="444500" y="538163"/>
                </a:cxn>
                <a:cxn ang="0">
                  <a:pos x="206488" y="431169"/>
                </a:cxn>
                <a:cxn ang="0">
                  <a:pos x="0" y="525388"/>
                </a:cxn>
                <a:cxn ang="0">
                  <a:pos x="0" y="0"/>
                </a:cxn>
                <a:cxn ang="0">
                  <a:pos x="444500" y="0"/>
                </a:cxn>
                <a:cxn ang="0">
                  <a:pos x="444500" y="538163"/>
                </a:cxn>
              </a:cxnLst>
              <a:pathLst>
                <a:path w="564" h="674">
                  <a:moveTo>
                    <a:pt x="564" y="674"/>
                  </a:moveTo>
                  <a:lnTo>
                    <a:pt x="262" y="540"/>
                  </a:lnTo>
                  <a:lnTo>
                    <a:pt x="0" y="658"/>
                  </a:lnTo>
                  <a:lnTo>
                    <a:pt x="0" y="0"/>
                  </a:lnTo>
                  <a:lnTo>
                    <a:pt x="564" y="0"/>
                  </a:lnTo>
                  <a:lnTo>
                    <a:pt x="564" y="674"/>
                  </a:lnTo>
                  <a:close/>
                </a:path>
              </a:pathLst>
            </a:custGeom>
            <a:solidFill>
              <a:srgbClr val="746D62">
                <a:alpha val="100000"/>
              </a:srgbClr>
            </a:solidFill>
            <a:ln w="9525">
              <a:noFill/>
            </a:ln>
          </p:spPr>
          <p:txBody>
            <a:bodyPr/>
            <a:p>
              <a:endParaRPr lang="zh-CN" altLang="en-US"/>
            </a:p>
          </p:txBody>
        </p:sp>
        <p:sp>
          <p:nvSpPr>
            <p:cNvPr id="4104" name="Freeform 6"/>
            <p:cNvSpPr/>
            <p:nvPr userDrawn="1"/>
          </p:nvSpPr>
          <p:spPr>
            <a:xfrm>
              <a:off x="0" y="0"/>
              <a:ext cx="442913" cy="514350"/>
            </a:xfrm>
            <a:custGeom>
              <a:avLst/>
              <a:gdLst/>
              <a:ahLst/>
              <a:cxnLst>
                <a:cxn ang="0">
                  <a:pos x="442913" y="514350"/>
                </a:cxn>
                <a:cxn ang="0">
                  <a:pos x="219101" y="416911"/>
                </a:cxn>
                <a:cxn ang="0">
                  <a:pos x="0" y="514350"/>
                </a:cxn>
                <a:cxn ang="0">
                  <a:pos x="0" y="0"/>
                </a:cxn>
                <a:cxn ang="0">
                  <a:pos x="442913" y="0"/>
                </a:cxn>
                <a:cxn ang="0">
                  <a:pos x="442913" y="514350"/>
                </a:cxn>
              </a:cxnLst>
              <a:pathLst>
                <a:path w="564" h="644">
                  <a:moveTo>
                    <a:pt x="564" y="644"/>
                  </a:moveTo>
                  <a:lnTo>
                    <a:pt x="279" y="522"/>
                  </a:lnTo>
                  <a:lnTo>
                    <a:pt x="0" y="644"/>
                  </a:lnTo>
                  <a:lnTo>
                    <a:pt x="0" y="0"/>
                  </a:lnTo>
                  <a:lnTo>
                    <a:pt x="564" y="0"/>
                  </a:lnTo>
                  <a:lnTo>
                    <a:pt x="564" y="644"/>
                  </a:lnTo>
                  <a:close/>
                </a:path>
              </a:pathLst>
            </a:custGeom>
            <a:solidFill>
              <a:schemeClr val="tx1">
                <a:alpha val="100000"/>
              </a:schemeClr>
            </a:solidFill>
            <a:ln w="9525">
              <a:noFill/>
            </a:ln>
          </p:spPr>
          <p:txBody>
            <a:bodyPr/>
            <a:p>
              <a:endParaRPr lang="zh-CN" altLang="en-US"/>
            </a:p>
          </p:txBody>
        </p:sp>
      </p:grpSp>
      <p:sp>
        <p:nvSpPr>
          <p:cNvPr id="4101" name="TextBox 6"/>
          <p:cNvSpPr txBox="1">
            <a:spLocks noChangeArrowheads="1"/>
          </p:cNvSpPr>
          <p:nvPr/>
        </p:nvSpPr>
        <p:spPr bwMode="auto">
          <a:xfrm>
            <a:off x="11114088" y="87313"/>
            <a:ext cx="457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B8EEAB41-2044-42A8-B6A8-01729C509A3A}" type="slidenum">
              <a:rPr kumimoji="0" lang="zh-CN" altLang="en-US" sz="1600" b="0" i="0" u="none" strike="noStrike" kern="1200" cap="none" spc="0" normalizeH="0" baseline="0" noProof="0" smtClean="0">
                <a:ln>
                  <a:noFill/>
                </a:ln>
                <a:solidFill>
                  <a:srgbClr val="F8F8F8"/>
                </a:solidFill>
                <a:effectLst/>
                <a:uLnTx/>
                <a:uFillTx/>
                <a:latin typeface="微软雅黑" panose="020B0503020204020204" pitchFamily="34" charset="-122"/>
                <a:ea typeface="微软雅黑" panose="020B0503020204020204" pitchFamily="34" charset="-122"/>
                <a:cs typeface="+mn-cs"/>
              </a:rPr>
            </a:fld>
            <a:endParaRPr kumimoji="0" lang="zh-CN" altLang="en-US" sz="1600" b="0" i="0" u="none" strike="noStrike" kern="1200" cap="none" spc="0" normalizeH="0" baseline="0" noProof="0" smtClean="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4102" name="Rectangle 9"/>
          <p:cNvSpPr>
            <a:spLocks noChangeArrowheads="1"/>
          </p:cNvSpPr>
          <p:nvPr/>
        </p:nvSpPr>
        <p:spPr bwMode="auto">
          <a:xfrm>
            <a:off x="0" y="6732588"/>
            <a:ext cx="12196763" cy="1254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Rectangle 2"/>
          <p:cNvSpPr>
            <a:spLocks noGrp="1"/>
          </p:cNvSpPr>
          <p:nvPr>
            <p:ph type="title"/>
          </p:nvPr>
        </p:nvSpPr>
        <p:spPr>
          <a:xfrm>
            <a:off x="841375" y="590550"/>
            <a:ext cx="10514013" cy="635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 name="Rectangle 3"/>
          <p:cNvSpPr>
            <a:spLocks noGrp="1"/>
          </p:cNvSpPr>
          <p:nvPr>
            <p:ph type="body" idx="1"/>
          </p:nvPr>
        </p:nvSpPr>
        <p:spPr>
          <a:xfrm>
            <a:off x="841375" y="1600200"/>
            <a:ext cx="10514013" cy="4276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dk2" tx1="lt1" bg2="dk1"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400"/>
                                        <p:tgtEl>
                                          <p:spTgt spid="4098"/>
                                        </p:tgtEl>
                                      </p:cBhvr>
                                    </p:animEffect>
                                    <p:anim calcmode="lin" valueType="num">
                                      <p:cBhvr>
                                        <p:cTn id="8" dur="400" fill="hold"/>
                                        <p:tgtEl>
                                          <p:spTgt spid="4098"/>
                                        </p:tgtEl>
                                        <p:attrNameLst>
                                          <p:attrName>ppt_x</p:attrName>
                                        </p:attrNameLst>
                                      </p:cBhvr>
                                      <p:tavLst>
                                        <p:tav tm="0">
                                          <p:val>
                                            <p:strVal val="#ppt_x"/>
                                          </p:val>
                                        </p:tav>
                                        <p:tav tm="100000">
                                          <p:val>
                                            <p:strVal val="#ppt_x"/>
                                          </p:val>
                                        </p:tav>
                                      </p:tavLst>
                                    </p:anim>
                                    <p:anim calcmode="lin" valueType="num">
                                      <p:cBhvr>
                                        <p:cTn id="9" dur="400" fill="hold"/>
                                        <p:tgtEl>
                                          <p:spTgt spid="409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fade">
                                      <p:cBhvr>
                                        <p:cTn id="12" dur="400"/>
                                        <p:tgtEl>
                                          <p:spTgt spid="4101"/>
                                        </p:tgtEl>
                                      </p:cBhvr>
                                    </p:animEffect>
                                    <p:anim calcmode="lin" valueType="num">
                                      <p:cBhvr>
                                        <p:cTn id="13" dur="400" fill="hold"/>
                                        <p:tgtEl>
                                          <p:spTgt spid="4101"/>
                                        </p:tgtEl>
                                        <p:attrNameLst>
                                          <p:attrName>ppt_x</p:attrName>
                                        </p:attrNameLst>
                                      </p:cBhvr>
                                      <p:tavLst>
                                        <p:tav tm="0">
                                          <p:val>
                                            <p:strVal val="#ppt_x"/>
                                          </p:val>
                                        </p:tav>
                                        <p:tav tm="100000">
                                          <p:val>
                                            <p:strVal val="#ppt_x"/>
                                          </p:val>
                                        </p:tav>
                                      </p:tavLst>
                                    </p:anim>
                                    <p:anim calcmode="lin" valueType="num">
                                      <p:cBhvr>
                                        <p:cTn id="14" dur="400" fill="hold"/>
                                        <p:tgtEl>
                                          <p:spTgt spid="4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utoUpdateAnimBg="0"/>
    </p:bldLst>
  </p:timing>
  <p:hf sldNum="0"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2.xml"/><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62.xml"/><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62.xml"/><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31.png"/><Relationship Id="rId1"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39.png"/><Relationship Id="rId3" Type="http://schemas.openxmlformats.org/officeDocument/2006/relationships/tags" Target="../tags/tag2.xml"/><Relationship Id="rId2" Type="http://schemas.microsoft.com/office/2007/relationships/media" Target="file:///C:\Users\W\Desktop\&#20223;&#30495;&#21160;&#30011;\&#20223;&#30495;&#35270;&#39057;2.mp4" TargetMode="External"/><Relationship Id="rId1" Type="http://schemas.openxmlformats.org/officeDocument/2006/relationships/video" Target="file:///C:\Users\W\Desktop\&#20223;&#30495;&#21160;&#30011;\&#20223;&#30495;&#35270;&#39057;2.mp4" TargetMode="Externa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41.png"/><Relationship Id="rId1"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QQ截图20230510124439"/>
          <p:cNvPicPr>
            <a:picLocks noChangeAspect="1"/>
          </p:cNvPicPr>
          <p:nvPr>
            <p:custDataLst>
              <p:tags r:id="rId1"/>
            </p:custDataLst>
          </p:nvPr>
        </p:nvPicPr>
        <p:blipFill>
          <a:blip r:embed="rId2"/>
          <a:stretch>
            <a:fillRect/>
          </a:stretch>
        </p:blipFill>
        <p:spPr>
          <a:xfrm>
            <a:off x="0" y="-27305"/>
            <a:ext cx="5579745" cy="6858000"/>
          </a:xfrm>
          <a:prstGeom prst="rect">
            <a:avLst/>
          </a:prstGeom>
        </p:spPr>
      </p:pic>
      <p:pic>
        <p:nvPicPr>
          <p:cNvPr id="3" name="图片 2" descr="QQ图片20230510124512"/>
          <p:cNvPicPr>
            <a:picLocks noChangeAspect="1"/>
          </p:cNvPicPr>
          <p:nvPr/>
        </p:nvPicPr>
        <p:blipFill>
          <a:blip r:embed="rId3"/>
          <a:stretch>
            <a:fillRect/>
          </a:stretch>
        </p:blipFill>
        <p:spPr>
          <a:xfrm>
            <a:off x="7322185" y="0"/>
            <a:ext cx="48006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3010" name="Oval 5"/>
          <p:cNvSpPr/>
          <p:nvPr/>
        </p:nvSpPr>
        <p:spPr>
          <a:xfrm>
            <a:off x="1416050" y="1758950"/>
            <a:ext cx="3000375" cy="3019425"/>
          </a:xfrm>
          <a:prstGeom prst="ellipse">
            <a:avLst/>
          </a:prstGeom>
          <a:solidFill>
            <a:srgbClr val="F3F3F3"/>
          </a:solidFill>
          <a:ln w="9525" cap="flat" cmpd="sng">
            <a:solidFill>
              <a:schemeClr val="bg1"/>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rgbClr val="21A3D0"/>
              </a:solidFill>
              <a:ea typeface="宋体" panose="02010600030101010101" pitchFamily="2" charset="-122"/>
            </a:endParaRPr>
          </a:p>
        </p:txBody>
      </p:sp>
      <p:sp>
        <p:nvSpPr>
          <p:cNvPr id="43011" name="Freeform 6"/>
          <p:cNvSpPr/>
          <p:nvPr/>
        </p:nvSpPr>
        <p:spPr>
          <a:xfrm>
            <a:off x="3856038" y="2070100"/>
            <a:ext cx="8340725" cy="2527300"/>
          </a:xfrm>
          <a:custGeom>
            <a:avLst/>
            <a:gdLst/>
            <a:ahLst/>
            <a:cxnLst>
              <a:cxn ang="0">
                <a:pos x="157171" y="0"/>
              </a:cxn>
              <a:cxn ang="0">
                <a:pos x="8340725" y="0"/>
              </a:cxn>
              <a:cxn ang="0">
                <a:pos x="8340725" y="2527300"/>
              </a:cxn>
              <a:cxn ang="0">
                <a:pos x="0" y="2527300"/>
              </a:cxn>
              <a:cxn ang="0">
                <a:pos x="680564" y="1199969"/>
              </a:cxn>
              <a:cxn ang="0">
                <a:pos x="157171" y="0"/>
              </a:cxn>
            </a:cxnLst>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alpha val="100000"/>
            </a:schemeClr>
          </a:solidFill>
          <a:ln w="9525">
            <a:noFill/>
          </a:ln>
        </p:spPr>
        <p:txBody>
          <a:bodyPr/>
          <a:p>
            <a:endParaRPr lang="zh-CN" altLang="en-US"/>
          </a:p>
        </p:txBody>
      </p:sp>
      <p:sp>
        <p:nvSpPr>
          <p:cNvPr id="43012" name="Freeform 7"/>
          <p:cNvSpPr/>
          <p:nvPr/>
        </p:nvSpPr>
        <p:spPr>
          <a:xfrm>
            <a:off x="0" y="2070100"/>
            <a:ext cx="1974850" cy="2527300"/>
          </a:xfrm>
          <a:custGeom>
            <a:avLst/>
            <a:gdLst/>
            <a:ahLst/>
            <a:cxnLst>
              <a:cxn ang="0">
                <a:pos x="0" y="0"/>
              </a:cxn>
              <a:cxn ang="0">
                <a:pos x="1817716" y="0"/>
              </a:cxn>
              <a:cxn ang="0">
                <a:pos x="1294446" y="1199969"/>
              </a:cxn>
              <a:cxn ang="0">
                <a:pos x="1974850" y="2527300"/>
              </a:cxn>
              <a:cxn ang="0">
                <a:pos x="0" y="2527300"/>
              </a:cxn>
              <a:cxn ang="0">
                <a:pos x="0" y="0"/>
              </a:cxn>
            </a:cxnLst>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1">
              <a:alpha val="100000"/>
            </a:schemeClr>
          </a:solidFill>
          <a:ln w="9525">
            <a:noFill/>
          </a:ln>
        </p:spPr>
        <p:txBody>
          <a:bodyPr/>
          <a:p>
            <a:endParaRPr lang="zh-CN" altLang="en-US"/>
          </a:p>
        </p:txBody>
      </p:sp>
      <p:sp>
        <p:nvSpPr>
          <p:cNvPr id="43013" name="Freeform 8"/>
          <p:cNvSpPr>
            <a:spLocks noEditPoints="1"/>
          </p:cNvSpPr>
          <p:nvPr/>
        </p:nvSpPr>
        <p:spPr>
          <a:xfrm>
            <a:off x="1717675" y="2357438"/>
            <a:ext cx="2509838" cy="2079625"/>
          </a:xfrm>
          <a:custGeom>
            <a:avLst/>
            <a:gdLst/>
            <a:ahLst/>
            <a:cxnLst>
              <a:cxn ang="0">
                <a:pos x="1334615" y="1568732"/>
              </a:cxn>
              <a:cxn ang="0">
                <a:pos x="94567" y="1402270"/>
              </a:cxn>
              <a:cxn ang="0">
                <a:pos x="2132333" y="1455201"/>
              </a:cxn>
              <a:cxn ang="0">
                <a:pos x="2103353" y="1416078"/>
              </a:cxn>
              <a:cxn ang="0">
                <a:pos x="1324700" y="1491255"/>
              </a:cxn>
              <a:cxn ang="0">
                <a:pos x="104481" y="897514"/>
              </a:cxn>
              <a:cxn ang="0">
                <a:pos x="1349105" y="1532678"/>
              </a:cxn>
              <a:cxn ang="0">
                <a:pos x="2130045" y="1150659"/>
              </a:cxn>
              <a:cxn ang="0">
                <a:pos x="1324700" y="1491255"/>
              </a:cxn>
              <a:cxn ang="0">
                <a:pos x="1842531" y="1073182"/>
              </a:cxn>
              <a:cxn ang="0">
                <a:pos x="1821940" y="817735"/>
              </a:cxn>
              <a:cxn ang="0">
                <a:pos x="523169" y="800092"/>
              </a:cxn>
              <a:cxn ang="0">
                <a:pos x="129648" y="886008"/>
              </a:cxn>
              <a:cxn ang="0">
                <a:pos x="1323938" y="2038201"/>
              </a:cxn>
              <a:cxn ang="0">
                <a:pos x="103719" y="1444461"/>
              </a:cxn>
              <a:cxn ang="0">
                <a:pos x="1349105" y="2079625"/>
              </a:cxn>
              <a:cxn ang="0">
                <a:pos x="2129282" y="1697606"/>
              </a:cxn>
              <a:cxn ang="0">
                <a:pos x="1323938" y="2038201"/>
              </a:cxn>
              <a:cxn ang="0">
                <a:pos x="1962265" y="637465"/>
              </a:cxn>
              <a:cxn ang="0">
                <a:pos x="1943199" y="682725"/>
              </a:cxn>
              <a:cxn ang="0">
                <a:pos x="1956164" y="748696"/>
              </a:cxn>
              <a:cxn ang="0">
                <a:pos x="1903542" y="1040963"/>
              </a:cxn>
              <a:cxn ang="0">
                <a:pos x="2050731" y="782448"/>
              </a:cxn>
              <a:cxn ang="0">
                <a:pos x="2035478" y="721080"/>
              </a:cxn>
              <a:cxn ang="0">
                <a:pos x="2048443" y="652040"/>
              </a:cxn>
              <a:cxn ang="0">
                <a:pos x="2031665" y="419607"/>
              </a:cxn>
              <a:cxn ang="0">
                <a:pos x="2495348" y="322952"/>
              </a:cxn>
              <a:cxn ang="0">
                <a:pos x="1421555" y="8438"/>
              </a:cxn>
              <a:cxn ang="0">
                <a:pos x="759586" y="52930"/>
              </a:cxn>
              <a:cxn ang="0">
                <a:pos x="19066" y="141915"/>
              </a:cxn>
              <a:cxn ang="0">
                <a:pos x="882371" y="599877"/>
              </a:cxn>
              <a:cxn ang="0">
                <a:pos x="1910405" y="441086"/>
              </a:cxn>
              <a:cxn ang="0">
                <a:pos x="1154632" y="299171"/>
              </a:cxn>
              <a:cxn ang="0">
                <a:pos x="1938623" y="379718"/>
              </a:cxn>
              <a:cxn ang="0">
                <a:pos x="1767030" y="521632"/>
              </a:cxn>
              <a:cxn ang="0">
                <a:pos x="578841" y="800092"/>
              </a:cxn>
              <a:cxn ang="0">
                <a:pos x="857204" y="648205"/>
              </a:cxn>
              <a:cxn ang="0">
                <a:pos x="1767030" y="521632"/>
              </a:cxn>
            </a:cxnLst>
            <a:pathLst>
              <a:path w="3291" h="2711">
                <a:moveTo>
                  <a:pt x="1729" y="2299"/>
                </a:moveTo>
                <a:cubicBezTo>
                  <a:pt x="1706" y="2214"/>
                  <a:pt x="1705" y="2127"/>
                  <a:pt x="1750" y="2045"/>
                </a:cubicBezTo>
                <a:lnTo>
                  <a:pt x="129" y="1525"/>
                </a:lnTo>
                <a:cubicBezTo>
                  <a:pt x="67" y="1606"/>
                  <a:pt x="52" y="1714"/>
                  <a:pt x="124" y="1828"/>
                </a:cubicBezTo>
                <a:lnTo>
                  <a:pt x="1762" y="2353"/>
                </a:lnTo>
                <a:lnTo>
                  <a:pt x="2796" y="1897"/>
                </a:lnTo>
                <a:cubicBezTo>
                  <a:pt x="2824" y="1885"/>
                  <a:pt x="2819" y="1866"/>
                  <a:pt x="2785" y="1855"/>
                </a:cubicBezTo>
                <a:lnTo>
                  <a:pt x="2758" y="1846"/>
                </a:lnTo>
                <a:lnTo>
                  <a:pt x="1729" y="2299"/>
                </a:lnTo>
                <a:close/>
                <a:moveTo>
                  <a:pt x="1737" y="1944"/>
                </a:moveTo>
                <a:cubicBezTo>
                  <a:pt x="1714" y="1859"/>
                  <a:pt x="1712" y="1772"/>
                  <a:pt x="1757" y="1689"/>
                </a:cubicBezTo>
                <a:lnTo>
                  <a:pt x="137" y="1170"/>
                </a:lnTo>
                <a:cubicBezTo>
                  <a:pt x="74" y="1251"/>
                  <a:pt x="59" y="1358"/>
                  <a:pt x="131" y="1473"/>
                </a:cubicBezTo>
                <a:lnTo>
                  <a:pt x="1769" y="1998"/>
                </a:lnTo>
                <a:lnTo>
                  <a:pt x="2803" y="1542"/>
                </a:lnTo>
                <a:cubicBezTo>
                  <a:pt x="2831" y="1529"/>
                  <a:pt x="2826" y="1510"/>
                  <a:pt x="2793" y="1500"/>
                </a:cubicBezTo>
                <a:lnTo>
                  <a:pt x="2765" y="1491"/>
                </a:lnTo>
                <a:lnTo>
                  <a:pt x="1737" y="1944"/>
                </a:lnTo>
                <a:close/>
                <a:moveTo>
                  <a:pt x="1791" y="1675"/>
                </a:moveTo>
                <a:lnTo>
                  <a:pt x="2416" y="1399"/>
                </a:lnTo>
                <a:lnTo>
                  <a:pt x="2463" y="1089"/>
                </a:lnTo>
                <a:lnTo>
                  <a:pt x="2389" y="1066"/>
                </a:lnTo>
                <a:cubicBezTo>
                  <a:pt x="2354" y="1324"/>
                  <a:pt x="1716" y="1343"/>
                  <a:pt x="1538" y="1343"/>
                </a:cubicBezTo>
                <a:cubicBezTo>
                  <a:pt x="1355" y="1343"/>
                  <a:pt x="686" y="1323"/>
                  <a:pt x="686" y="1043"/>
                </a:cubicBezTo>
                <a:lnTo>
                  <a:pt x="686" y="928"/>
                </a:lnTo>
                <a:lnTo>
                  <a:pt x="170" y="1155"/>
                </a:lnTo>
                <a:lnTo>
                  <a:pt x="1791" y="1675"/>
                </a:lnTo>
                <a:close/>
                <a:moveTo>
                  <a:pt x="1736" y="2657"/>
                </a:moveTo>
                <a:cubicBezTo>
                  <a:pt x="1713" y="2572"/>
                  <a:pt x="1712" y="2485"/>
                  <a:pt x="1757" y="2403"/>
                </a:cubicBezTo>
                <a:lnTo>
                  <a:pt x="136" y="1883"/>
                </a:lnTo>
                <a:cubicBezTo>
                  <a:pt x="74" y="1964"/>
                  <a:pt x="58" y="2072"/>
                  <a:pt x="131" y="2186"/>
                </a:cubicBezTo>
                <a:lnTo>
                  <a:pt x="1769" y="2711"/>
                </a:lnTo>
                <a:lnTo>
                  <a:pt x="2803" y="2255"/>
                </a:lnTo>
                <a:cubicBezTo>
                  <a:pt x="2831" y="2243"/>
                  <a:pt x="2826" y="2224"/>
                  <a:pt x="2792" y="2213"/>
                </a:cubicBezTo>
                <a:lnTo>
                  <a:pt x="2765" y="2204"/>
                </a:lnTo>
                <a:lnTo>
                  <a:pt x="1736" y="2657"/>
                </a:lnTo>
                <a:close/>
                <a:moveTo>
                  <a:pt x="2573" y="530"/>
                </a:moveTo>
                <a:lnTo>
                  <a:pt x="2573" y="831"/>
                </a:lnTo>
                <a:cubicBezTo>
                  <a:pt x="2562" y="833"/>
                  <a:pt x="2552" y="840"/>
                  <a:pt x="2551" y="850"/>
                </a:cubicBezTo>
                <a:lnTo>
                  <a:pt x="2548" y="890"/>
                </a:lnTo>
                <a:cubicBezTo>
                  <a:pt x="2547" y="912"/>
                  <a:pt x="2569" y="922"/>
                  <a:pt x="2567" y="940"/>
                </a:cubicBezTo>
                <a:lnTo>
                  <a:pt x="2565" y="976"/>
                </a:lnTo>
                <a:cubicBezTo>
                  <a:pt x="2564" y="990"/>
                  <a:pt x="2549" y="1002"/>
                  <a:pt x="2548" y="1020"/>
                </a:cubicBezTo>
                <a:lnTo>
                  <a:pt x="2496" y="1357"/>
                </a:lnTo>
                <a:cubicBezTo>
                  <a:pt x="2516" y="1397"/>
                  <a:pt x="2718" y="1398"/>
                  <a:pt x="2740" y="1357"/>
                </a:cubicBezTo>
                <a:lnTo>
                  <a:pt x="2689" y="1020"/>
                </a:lnTo>
                <a:cubicBezTo>
                  <a:pt x="2688" y="1002"/>
                  <a:pt x="2672" y="991"/>
                  <a:pt x="2671" y="976"/>
                </a:cubicBezTo>
                <a:lnTo>
                  <a:pt x="2669" y="940"/>
                </a:lnTo>
                <a:cubicBezTo>
                  <a:pt x="2668" y="921"/>
                  <a:pt x="2691" y="916"/>
                  <a:pt x="2689" y="891"/>
                </a:cubicBezTo>
                <a:lnTo>
                  <a:pt x="2686" y="850"/>
                </a:lnTo>
                <a:cubicBezTo>
                  <a:pt x="2686" y="839"/>
                  <a:pt x="2675" y="832"/>
                  <a:pt x="2664" y="831"/>
                </a:cubicBezTo>
                <a:cubicBezTo>
                  <a:pt x="2664" y="527"/>
                  <a:pt x="2664" y="875"/>
                  <a:pt x="2664" y="547"/>
                </a:cubicBezTo>
                <a:lnTo>
                  <a:pt x="3270" y="442"/>
                </a:lnTo>
                <a:cubicBezTo>
                  <a:pt x="3287" y="440"/>
                  <a:pt x="3291" y="428"/>
                  <a:pt x="3272" y="421"/>
                </a:cubicBezTo>
                <a:cubicBezTo>
                  <a:pt x="2980" y="336"/>
                  <a:pt x="2714" y="258"/>
                  <a:pt x="2471" y="187"/>
                </a:cubicBezTo>
                <a:cubicBezTo>
                  <a:pt x="2253" y="124"/>
                  <a:pt x="2051" y="65"/>
                  <a:pt x="1864" y="11"/>
                </a:cubicBezTo>
                <a:cubicBezTo>
                  <a:pt x="1831" y="1"/>
                  <a:pt x="1809" y="0"/>
                  <a:pt x="1775" y="3"/>
                </a:cubicBezTo>
                <a:cubicBezTo>
                  <a:pt x="1531" y="24"/>
                  <a:pt x="1272" y="46"/>
                  <a:pt x="996" y="69"/>
                </a:cubicBezTo>
                <a:cubicBezTo>
                  <a:pt x="696" y="95"/>
                  <a:pt x="375" y="122"/>
                  <a:pt x="29" y="151"/>
                </a:cubicBezTo>
                <a:cubicBezTo>
                  <a:pt x="0" y="155"/>
                  <a:pt x="6" y="177"/>
                  <a:pt x="25" y="185"/>
                </a:cubicBezTo>
                <a:cubicBezTo>
                  <a:pt x="163" y="258"/>
                  <a:pt x="313" y="337"/>
                  <a:pt x="479" y="424"/>
                </a:cubicBezTo>
                <a:cubicBezTo>
                  <a:pt x="679" y="529"/>
                  <a:pt x="903" y="648"/>
                  <a:pt x="1157" y="782"/>
                </a:cubicBezTo>
                <a:cubicBezTo>
                  <a:pt x="1179" y="793"/>
                  <a:pt x="1226" y="797"/>
                  <a:pt x="1262" y="791"/>
                </a:cubicBezTo>
                <a:cubicBezTo>
                  <a:pt x="1676" y="719"/>
                  <a:pt x="2091" y="647"/>
                  <a:pt x="2505" y="575"/>
                </a:cubicBezTo>
                <a:cubicBezTo>
                  <a:pt x="2504" y="561"/>
                  <a:pt x="2499" y="553"/>
                  <a:pt x="2481" y="548"/>
                </a:cubicBezTo>
                <a:lnTo>
                  <a:pt x="1514" y="390"/>
                </a:lnTo>
                <a:cubicBezTo>
                  <a:pt x="1430" y="377"/>
                  <a:pt x="1445" y="316"/>
                  <a:pt x="1494" y="324"/>
                </a:cubicBezTo>
                <a:lnTo>
                  <a:pt x="2542" y="495"/>
                </a:lnTo>
                <a:cubicBezTo>
                  <a:pt x="2562" y="498"/>
                  <a:pt x="2573" y="511"/>
                  <a:pt x="2573" y="530"/>
                </a:cubicBezTo>
                <a:close/>
                <a:moveTo>
                  <a:pt x="2317" y="680"/>
                </a:moveTo>
                <a:lnTo>
                  <a:pt x="2317" y="1043"/>
                </a:lnTo>
                <a:cubicBezTo>
                  <a:pt x="2317" y="1345"/>
                  <a:pt x="759" y="1345"/>
                  <a:pt x="759" y="1043"/>
                </a:cubicBezTo>
                <a:lnTo>
                  <a:pt x="759" y="652"/>
                </a:lnTo>
                <a:cubicBezTo>
                  <a:pt x="880" y="716"/>
                  <a:pt x="1002" y="781"/>
                  <a:pt x="1124" y="845"/>
                </a:cubicBezTo>
                <a:cubicBezTo>
                  <a:pt x="1164" y="866"/>
                  <a:pt x="1229" y="869"/>
                  <a:pt x="1274" y="861"/>
                </a:cubicBezTo>
                <a:cubicBezTo>
                  <a:pt x="1622" y="801"/>
                  <a:pt x="1969" y="741"/>
                  <a:pt x="2317" y="680"/>
                </a:cubicBezTo>
                <a:close/>
              </a:path>
            </a:pathLst>
          </a:custGeom>
          <a:solidFill>
            <a:srgbClr val="4D4D4D">
              <a:alpha val="100000"/>
            </a:srgbClr>
          </a:solidFill>
          <a:ln w="9525">
            <a:noFill/>
          </a:ln>
        </p:spPr>
        <p:txBody>
          <a:bodyPr/>
          <a:p>
            <a:endParaRPr lang="zh-CN" altLang="en-US"/>
          </a:p>
        </p:txBody>
      </p:sp>
      <p:sp>
        <p:nvSpPr>
          <p:cNvPr id="43014" name="Rectangle 3"/>
          <p:cNvSpPr>
            <a:spLocks noGrp="1"/>
          </p:cNvSpPr>
          <p:nvPr>
            <p:ph type="ctrTitle" idx="4294967295"/>
          </p:nvPr>
        </p:nvSpPr>
        <p:spPr>
          <a:xfrm>
            <a:off x="4826000" y="2930525"/>
            <a:ext cx="7056438" cy="677863"/>
          </a:xfrm>
        </p:spPr>
        <p:txBody>
          <a:bodyPr vert="horz" wrap="square" lIns="91440" tIns="45720" rIns="91440" bIns="45720" anchor="ctr" anchorCtr="0"/>
          <a:lstStyle>
            <a:lvl1pPr lvl="0">
              <a:buClrTx/>
              <a:buSzTx/>
              <a:buFontTx/>
              <a:defRPr/>
            </a:lvl1pPr>
          </a:lstStyle>
          <a:p>
            <a:pPr lvl="0" eaLnBrk="1" hangingPunct="1"/>
            <a:r>
              <a:rPr lang="zh-CN" altLang="en-US" sz="5400" b="1" dirty="0">
                <a:solidFill>
                  <a:srgbClr val="F8F8F8"/>
                </a:solidFill>
                <a:latin typeface="微软雅黑" panose="020B0503020204020204" pitchFamily="34" charset="-122"/>
              </a:rPr>
              <a:t>论文完毕  感谢聆听</a:t>
            </a:r>
            <a:endParaRPr lang="zh-CN" altLang="en-US" sz="5400" b="1" dirty="0">
              <a:solidFill>
                <a:srgbClr val="F8F8F8"/>
              </a:solidFill>
              <a:latin typeface="微软雅黑" panose="020B0503020204020204" pitchFamily="34" charset="-122"/>
            </a:endParaRPr>
          </a:p>
        </p:txBody>
      </p:sp>
      <p:pic>
        <p:nvPicPr>
          <p:cNvPr id="43019" name="组合 1"/>
          <p:cNvPicPr/>
          <p:nvPr/>
        </p:nvPicPr>
        <p:blipFill>
          <a:blip r:embed="rId2"/>
          <a:stretch>
            <a:fillRect/>
          </a:stretch>
        </p:blipFill>
        <p:spPr>
          <a:xfrm>
            <a:off x="8272463" y="1524000"/>
            <a:ext cx="463550" cy="469900"/>
          </a:xfrm>
          <a:prstGeom prst="rect">
            <a:avLst/>
          </a:prstGeom>
          <a:noFill/>
          <a:ln w="9525">
            <a:noFill/>
          </a:ln>
        </p:spPr>
      </p:pic>
      <p:pic>
        <p:nvPicPr>
          <p:cNvPr id="43020" name="组合 3"/>
          <p:cNvPicPr/>
          <p:nvPr/>
        </p:nvPicPr>
        <p:blipFill>
          <a:blip r:embed="rId3"/>
          <a:stretch>
            <a:fillRect/>
          </a:stretch>
        </p:blipFill>
        <p:spPr>
          <a:xfrm>
            <a:off x="8869363" y="1524000"/>
            <a:ext cx="469900" cy="469900"/>
          </a:xfrm>
          <a:prstGeom prst="rect">
            <a:avLst/>
          </a:prstGeom>
          <a:noFill/>
          <a:ln w="9525">
            <a:noFill/>
          </a:ln>
        </p:spPr>
      </p:pic>
      <p:pic>
        <p:nvPicPr>
          <p:cNvPr id="43021" name="组合 4"/>
          <p:cNvPicPr/>
          <p:nvPr/>
        </p:nvPicPr>
        <p:blipFill>
          <a:blip r:embed="rId4"/>
          <a:stretch>
            <a:fillRect/>
          </a:stretch>
        </p:blipFill>
        <p:spPr>
          <a:xfrm>
            <a:off x="9467850" y="1524000"/>
            <a:ext cx="468313" cy="469900"/>
          </a:xfrm>
          <a:prstGeom prst="rect">
            <a:avLst/>
          </a:prstGeom>
          <a:noFill/>
          <a:ln w="9525">
            <a:noFill/>
          </a:ln>
        </p:spPr>
      </p:pic>
      <p:pic>
        <p:nvPicPr>
          <p:cNvPr id="43022" name="组合 5"/>
          <p:cNvPicPr/>
          <p:nvPr/>
        </p:nvPicPr>
        <p:blipFill>
          <a:blip r:embed="rId5"/>
          <a:stretch>
            <a:fillRect/>
          </a:stretch>
        </p:blipFill>
        <p:spPr>
          <a:xfrm>
            <a:off x="10071100" y="1524000"/>
            <a:ext cx="463550" cy="469900"/>
          </a:xfrm>
          <a:prstGeom prst="rect">
            <a:avLst/>
          </a:prstGeom>
          <a:noFill/>
          <a:ln w="9525">
            <a:noFill/>
          </a:ln>
        </p:spPr>
      </p:pic>
      <p:pic>
        <p:nvPicPr>
          <p:cNvPr id="43023" name="组合 7"/>
          <p:cNvPicPr/>
          <p:nvPr/>
        </p:nvPicPr>
        <p:blipFill>
          <a:blip r:embed="rId6"/>
          <a:stretch>
            <a:fillRect/>
          </a:stretch>
        </p:blipFill>
        <p:spPr>
          <a:xfrm>
            <a:off x="10668000" y="1524000"/>
            <a:ext cx="469900" cy="469900"/>
          </a:xfrm>
          <a:prstGeom prst="rect">
            <a:avLst/>
          </a:prstGeom>
          <a:noFill/>
          <a:ln w="9525">
            <a:noFill/>
          </a:ln>
        </p:spPr>
      </p:pic>
      <p:pic>
        <p:nvPicPr>
          <p:cNvPr id="43024" name="组合 8"/>
          <p:cNvPicPr/>
          <p:nvPr/>
        </p:nvPicPr>
        <p:blipFill>
          <a:blip r:embed="rId7"/>
          <a:stretch>
            <a:fillRect/>
          </a:stretch>
        </p:blipFill>
        <p:spPr>
          <a:xfrm>
            <a:off x="11264900" y="1524000"/>
            <a:ext cx="469900" cy="469900"/>
          </a:xfrm>
          <a:prstGeom prst="rect">
            <a:avLst/>
          </a:prstGeom>
          <a:noFill/>
          <a:ln w="9525">
            <a:noFill/>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0-#ppt_w/2"/>
                                          </p:val>
                                        </p:tav>
                                        <p:tav tm="100000">
                                          <p:val>
                                            <p:strVal val="#ppt_x"/>
                                          </p:val>
                                        </p:tav>
                                      </p:tavLst>
                                    </p:anim>
                                    <p:anim calcmode="lin" valueType="num">
                                      <p:cBhvr additive="base">
                                        <p:cTn id="8" dur="500" fill="hold"/>
                                        <p:tgtEl>
                                          <p:spTgt spid="430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3011"/>
                                        </p:tgtEl>
                                        <p:attrNameLst>
                                          <p:attrName>style.visibility</p:attrName>
                                        </p:attrNameLst>
                                      </p:cBhvr>
                                      <p:to>
                                        <p:strVal val="visible"/>
                                      </p:to>
                                    </p:set>
                                    <p:anim calcmode="lin" valueType="num">
                                      <p:cBhvr additive="base">
                                        <p:cTn id="11" dur="500" fill="hold"/>
                                        <p:tgtEl>
                                          <p:spTgt spid="43011"/>
                                        </p:tgtEl>
                                        <p:attrNameLst>
                                          <p:attrName>ppt_x</p:attrName>
                                        </p:attrNameLst>
                                      </p:cBhvr>
                                      <p:tavLst>
                                        <p:tav tm="0">
                                          <p:val>
                                            <p:strVal val="1+#ppt_w/2"/>
                                          </p:val>
                                        </p:tav>
                                        <p:tav tm="100000">
                                          <p:val>
                                            <p:strVal val="#ppt_x"/>
                                          </p:val>
                                        </p:tav>
                                      </p:tavLst>
                                    </p:anim>
                                    <p:anim calcmode="lin" valueType="num">
                                      <p:cBhvr additive="base">
                                        <p:cTn id="12" dur="500" fill="hold"/>
                                        <p:tgtEl>
                                          <p:spTgt spid="430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3013"/>
                                        </p:tgtEl>
                                        <p:attrNameLst>
                                          <p:attrName>style.visibility</p:attrName>
                                        </p:attrNameLst>
                                      </p:cBhvr>
                                      <p:to>
                                        <p:strVal val="visible"/>
                                      </p:to>
                                    </p:set>
                                    <p:anim calcmode="lin" valueType="num">
                                      <p:cBhvr>
                                        <p:cTn id="16" dur="500" fill="hold"/>
                                        <p:tgtEl>
                                          <p:spTgt spid="43013"/>
                                        </p:tgtEl>
                                        <p:attrNameLst>
                                          <p:attrName>ppt_w</p:attrName>
                                        </p:attrNameLst>
                                      </p:cBhvr>
                                      <p:tavLst>
                                        <p:tav tm="0">
                                          <p:val>
                                            <p:fltVal val="0.000000"/>
                                          </p:val>
                                        </p:tav>
                                        <p:tav tm="100000">
                                          <p:val>
                                            <p:strVal val="#ppt_w"/>
                                          </p:val>
                                        </p:tav>
                                      </p:tavLst>
                                    </p:anim>
                                    <p:anim calcmode="lin" valueType="num">
                                      <p:cBhvr>
                                        <p:cTn id="17" dur="500" fill="hold"/>
                                        <p:tgtEl>
                                          <p:spTgt spid="43013"/>
                                        </p:tgtEl>
                                        <p:attrNameLst>
                                          <p:attrName>ppt_h</p:attrName>
                                        </p:attrNameLst>
                                      </p:cBhvr>
                                      <p:tavLst>
                                        <p:tav tm="0">
                                          <p:val>
                                            <p:fltVal val="0.000000"/>
                                          </p:val>
                                        </p:tav>
                                        <p:tav tm="100000">
                                          <p:val>
                                            <p:strVal val="#ppt_h"/>
                                          </p:val>
                                        </p:tav>
                                      </p:tavLst>
                                    </p:anim>
                                    <p:animEffect transition="in" filter="fade">
                                      <p:cBhvr>
                                        <p:cTn id="18" dur="500"/>
                                        <p:tgtEl>
                                          <p:spTgt spid="430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3010"/>
                                        </p:tgtEl>
                                        <p:attrNameLst>
                                          <p:attrName>style.visibility</p:attrName>
                                        </p:attrNameLst>
                                      </p:cBhvr>
                                      <p:to>
                                        <p:strVal val="visible"/>
                                      </p:to>
                                    </p:set>
                                    <p:anim calcmode="lin" valueType="num">
                                      <p:cBhvr>
                                        <p:cTn id="21" dur="500" fill="hold"/>
                                        <p:tgtEl>
                                          <p:spTgt spid="43010"/>
                                        </p:tgtEl>
                                        <p:attrNameLst>
                                          <p:attrName>ppt_w</p:attrName>
                                        </p:attrNameLst>
                                      </p:cBhvr>
                                      <p:tavLst>
                                        <p:tav tm="0">
                                          <p:val>
                                            <p:fltVal val="0.000000"/>
                                          </p:val>
                                        </p:tav>
                                        <p:tav tm="100000">
                                          <p:val>
                                            <p:strVal val="#ppt_w"/>
                                          </p:val>
                                        </p:tav>
                                      </p:tavLst>
                                    </p:anim>
                                    <p:anim calcmode="lin" valueType="num">
                                      <p:cBhvr>
                                        <p:cTn id="22" dur="500" fill="hold"/>
                                        <p:tgtEl>
                                          <p:spTgt spid="43010"/>
                                        </p:tgtEl>
                                        <p:attrNameLst>
                                          <p:attrName>ppt_h</p:attrName>
                                        </p:attrNameLst>
                                      </p:cBhvr>
                                      <p:tavLst>
                                        <p:tav tm="0">
                                          <p:val>
                                            <p:fltVal val="0.000000"/>
                                          </p:val>
                                        </p:tav>
                                        <p:tav tm="100000">
                                          <p:val>
                                            <p:strVal val="#ppt_h"/>
                                          </p:val>
                                        </p:tav>
                                      </p:tavLst>
                                    </p:anim>
                                    <p:animEffect transition="in" filter="fade">
                                      <p:cBhvr>
                                        <p:cTn id="23" dur="500"/>
                                        <p:tgtEl>
                                          <p:spTgt spid="43010"/>
                                        </p:tgtEl>
                                      </p:cBhvr>
                                    </p:animEffect>
                                  </p:childTnLst>
                                </p:cTn>
                              </p:par>
                            </p:childTnLst>
                          </p:cTn>
                        </p:par>
                        <p:par>
                          <p:cTn id="24" fill="hold">
                            <p:stCondLst>
                              <p:cond delay="1000"/>
                            </p:stCondLst>
                            <p:childTnLst>
                              <p:par>
                                <p:cTn id="25" presetID="2" presetClass="entr" presetSubtype="3" fill="hold" nodeType="afterEffect">
                                  <p:stCondLst>
                                    <p:cond delay="0"/>
                                  </p:stCondLst>
                                  <p:childTnLst>
                                    <p:set>
                                      <p:cBhvr>
                                        <p:cTn id="26" dur="1" fill="hold">
                                          <p:stCondLst>
                                            <p:cond delay="0"/>
                                          </p:stCondLst>
                                        </p:cTn>
                                        <p:tgtEl>
                                          <p:spTgt spid="43019"/>
                                        </p:tgtEl>
                                        <p:attrNameLst>
                                          <p:attrName>style.visibility</p:attrName>
                                        </p:attrNameLst>
                                      </p:cBhvr>
                                      <p:to>
                                        <p:strVal val="visible"/>
                                      </p:to>
                                    </p:set>
                                    <p:anim calcmode="lin" valueType="num">
                                      <p:cBhvr additive="base">
                                        <p:cTn id="27" dur="500" fill="hold"/>
                                        <p:tgtEl>
                                          <p:spTgt spid="43019"/>
                                        </p:tgtEl>
                                        <p:attrNameLst>
                                          <p:attrName>ppt_x</p:attrName>
                                        </p:attrNameLst>
                                      </p:cBhvr>
                                      <p:tavLst>
                                        <p:tav tm="0">
                                          <p:val>
                                            <p:strVal val="1+#ppt_w/2"/>
                                          </p:val>
                                        </p:tav>
                                        <p:tav tm="100000">
                                          <p:val>
                                            <p:strVal val="#ppt_x"/>
                                          </p:val>
                                        </p:tav>
                                      </p:tavLst>
                                    </p:anim>
                                    <p:anim calcmode="lin" valueType="num">
                                      <p:cBhvr additive="base">
                                        <p:cTn id="28" dur="500" fill="hold"/>
                                        <p:tgtEl>
                                          <p:spTgt spid="43019"/>
                                        </p:tgtEl>
                                        <p:attrNameLst>
                                          <p:attrName>ppt_y</p:attrName>
                                        </p:attrNameLst>
                                      </p:cBhvr>
                                      <p:tavLst>
                                        <p:tav tm="0">
                                          <p:val>
                                            <p:strVal val="0-#ppt_h/2"/>
                                          </p:val>
                                        </p:tav>
                                        <p:tav tm="100000">
                                          <p:val>
                                            <p:strVal val="#ppt_y"/>
                                          </p:val>
                                        </p:tav>
                                      </p:tavLst>
                                    </p:anim>
                                  </p:childTnLst>
                                </p:cTn>
                              </p:par>
                              <p:par>
                                <p:cTn id="29" presetID="8" presetClass="emph" presetSubtype="0" fill="hold" nodeType="withEffect">
                                  <p:stCondLst>
                                    <p:cond delay="0"/>
                                  </p:stCondLst>
                                  <p:childTnLst>
                                    <p:animRot by="21600000">
                                      <p:cBhvr>
                                        <p:cTn id="30" dur="500" fill="hold"/>
                                        <p:tgtEl>
                                          <p:spTgt spid="43019"/>
                                        </p:tgtEl>
                                        <p:attrNameLst>
                                          <p:attrName>r</p:attrName>
                                        </p:attrNameLst>
                                      </p:cBhvr>
                                    </p:animRot>
                                  </p:childTnLst>
                                </p:cTn>
                              </p:par>
                              <p:par>
                                <p:cTn id="31" presetID="2" presetClass="entr" presetSubtype="3" fill="hold" nodeType="withEffect">
                                  <p:stCondLst>
                                    <p:cond delay="200"/>
                                  </p:stCondLst>
                                  <p:childTnLst>
                                    <p:set>
                                      <p:cBhvr>
                                        <p:cTn id="32" dur="1" fill="hold">
                                          <p:stCondLst>
                                            <p:cond delay="0"/>
                                          </p:stCondLst>
                                        </p:cTn>
                                        <p:tgtEl>
                                          <p:spTgt spid="43020"/>
                                        </p:tgtEl>
                                        <p:attrNameLst>
                                          <p:attrName>style.visibility</p:attrName>
                                        </p:attrNameLst>
                                      </p:cBhvr>
                                      <p:to>
                                        <p:strVal val="visible"/>
                                      </p:to>
                                    </p:set>
                                    <p:anim calcmode="lin" valueType="num">
                                      <p:cBhvr additive="base">
                                        <p:cTn id="33" dur="500" fill="hold"/>
                                        <p:tgtEl>
                                          <p:spTgt spid="43020"/>
                                        </p:tgtEl>
                                        <p:attrNameLst>
                                          <p:attrName>ppt_x</p:attrName>
                                        </p:attrNameLst>
                                      </p:cBhvr>
                                      <p:tavLst>
                                        <p:tav tm="0">
                                          <p:val>
                                            <p:strVal val="1+#ppt_w/2"/>
                                          </p:val>
                                        </p:tav>
                                        <p:tav tm="100000">
                                          <p:val>
                                            <p:strVal val="#ppt_x"/>
                                          </p:val>
                                        </p:tav>
                                      </p:tavLst>
                                    </p:anim>
                                    <p:anim calcmode="lin" valueType="num">
                                      <p:cBhvr additive="base">
                                        <p:cTn id="34" dur="500" fill="hold"/>
                                        <p:tgtEl>
                                          <p:spTgt spid="43020"/>
                                        </p:tgtEl>
                                        <p:attrNameLst>
                                          <p:attrName>ppt_y</p:attrName>
                                        </p:attrNameLst>
                                      </p:cBhvr>
                                      <p:tavLst>
                                        <p:tav tm="0">
                                          <p:val>
                                            <p:strVal val="0-#ppt_h/2"/>
                                          </p:val>
                                        </p:tav>
                                        <p:tav tm="100000">
                                          <p:val>
                                            <p:strVal val="#ppt_y"/>
                                          </p:val>
                                        </p:tav>
                                      </p:tavLst>
                                    </p:anim>
                                  </p:childTnLst>
                                </p:cTn>
                              </p:par>
                              <p:par>
                                <p:cTn id="35" presetID="8" presetClass="emph" presetSubtype="0" fill="hold" nodeType="withEffect">
                                  <p:stCondLst>
                                    <p:cond delay="200"/>
                                  </p:stCondLst>
                                  <p:childTnLst>
                                    <p:animRot by="21600000">
                                      <p:cBhvr>
                                        <p:cTn id="36" dur="500" fill="hold"/>
                                        <p:tgtEl>
                                          <p:spTgt spid="43020"/>
                                        </p:tgtEl>
                                        <p:attrNameLst>
                                          <p:attrName>r</p:attrName>
                                        </p:attrNameLst>
                                      </p:cBhvr>
                                    </p:animRot>
                                  </p:childTnLst>
                                </p:cTn>
                              </p:par>
                              <p:par>
                                <p:cTn id="37" presetID="2" presetClass="entr" presetSubtype="3" fill="hold" nodeType="withEffect">
                                  <p:stCondLst>
                                    <p:cond delay="400"/>
                                  </p:stCondLst>
                                  <p:childTnLst>
                                    <p:set>
                                      <p:cBhvr>
                                        <p:cTn id="38" dur="1" fill="hold">
                                          <p:stCondLst>
                                            <p:cond delay="0"/>
                                          </p:stCondLst>
                                        </p:cTn>
                                        <p:tgtEl>
                                          <p:spTgt spid="43021"/>
                                        </p:tgtEl>
                                        <p:attrNameLst>
                                          <p:attrName>style.visibility</p:attrName>
                                        </p:attrNameLst>
                                      </p:cBhvr>
                                      <p:to>
                                        <p:strVal val="visible"/>
                                      </p:to>
                                    </p:set>
                                    <p:anim calcmode="lin" valueType="num">
                                      <p:cBhvr additive="base">
                                        <p:cTn id="39" dur="500" fill="hold"/>
                                        <p:tgtEl>
                                          <p:spTgt spid="43021"/>
                                        </p:tgtEl>
                                        <p:attrNameLst>
                                          <p:attrName>ppt_x</p:attrName>
                                        </p:attrNameLst>
                                      </p:cBhvr>
                                      <p:tavLst>
                                        <p:tav tm="0">
                                          <p:val>
                                            <p:strVal val="1+#ppt_w/2"/>
                                          </p:val>
                                        </p:tav>
                                        <p:tav tm="100000">
                                          <p:val>
                                            <p:strVal val="#ppt_x"/>
                                          </p:val>
                                        </p:tav>
                                      </p:tavLst>
                                    </p:anim>
                                    <p:anim calcmode="lin" valueType="num">
                                      <p:cBhvr additive="base">
                                        <p:cTn id="40" dur="500" fill="hold"/>
                                        <p:tgtEl>
                                          <p:spTgt spid="43021"/>
                                        </p:tgtEl>
                                        <p:attrNameLst>
                                          <p:attrName>ppt_y</p:attrName>
                                        </p:attrNameLst>
                                      </p:cBhvr>
                                      <p:tavLst>
                                        <p:tav tm="0">
                                          <p:val>
                                            <p:strVal val="0-#ppt_h/2"/>
                                          </p:val>
                                        </p:tav>
                                        <p:tav tm="100000">
                                          <p:val>
                                            <p:strVal val="#ppt_y"/>
                                          </p:val>
                                        </p:tav>
                                      </p:tavLst>
                                    </p:anim>
                                  </p:childTnLst>
                                </p:cTn>
                              </p:par>
                              <p:par>
                                <p:cTn id="41" presetID="8" presetClass="emph" presetSubtype="0" fill="hold" nodeType="withEffect">
                                  <p:stCondLst>
                                    <p:cond delay="400"/>
                                  </p:stCondLst>
                                  <p:childTnLst>
                                    <p:animRot by="21600000">
                                      <p:cBhvr>
                                        <p:cTn id="42" dur="500" fill="hold"/>
                                        <p:tgtEl>
                                          <p:spTgt spid="43021"/>
                                        </p:tgtEl>
                                        <p:attrNameLst>
                                          <p:attrName>r</p:attrName>
                                        </p:attrNameLst>
                                      </p:cBhvr>
                                    </p:animRot>
                                  </p:childTnLst>
                                </p:cTn>
                              </p:par>
                              <p:par>
                                <p:cTn id="43" presetID="2" presetClass="entr" presetSubtype="3" fill="hold" nodeType="withEffect">
                                  <p:stCondLst>
                                    <p:cond delay="600"/>
                                  </p:stCondLst>
                                  <p:childTnLst>
                                    <p:set>
                                      <p:cBhvr>
                                        <p:cTn id="44" dur="1" fill="hold">
                                          <p:stCondLst>
                                            <p:cond delay="0"/>
                                          </p:stCondLst>
                                        </p:cTn>
                                        <p:tgtEl>
                                          <p:spTgt spid="43022"/>
                                        </p:tgtEl>
                                        <p:attrNameLst>
                                          <p:attrName>style.visibility</p:attrName>
                                        </p:attrNameLst>
                                      </p:cBhvr>
                                      <p:to>
                                        <p:strVal val="visible"/>
                                      </p:to>
                                    </p:set>
                                    <p:anim calcmode="lin" valueType="num">
                                      <p:cBhvr additive="base">
                                        <p:cTn id="45" dur="500" fill="hold"/>
                                        <p:tgtEl>
                                          <p:spTgt spid="43022"/>
                                        </p:tgtEl>
                                        <p:attrNameLst>
                                          <p:attrName>ppt_x</p:attrName>
                                        </p:attrNameLst>
                                      </p:cBhvr>
                                      <p:tavLst>
                                        <p:tav tm="0">
                                          <p:val>
                                            <p:strVal val="1+#ppt_w/2"/>
                                          </p:val>
                                        </p:tav>
                                        <p:tav tm="100000">
                                          <p:val>
                                            <p:strVal val="#ppt_x"/>
                                          </p:val>
                                        </p:tav>
                                      </p:tavLst>
                                    </p:anim>
                                    <p:anim calcmode="lin" valueType="num">
                                      <p:cBhvr additive="base">
                                        <p:cTn id="46" dur="500" fill="hold"/>
                                        <p:tgtEl>
                                          <p:spTgt spid="43022"/>
                                        </p:tgtEl>
                                        <p:attrNameLst>
                                          <p:attrName>ppt_y</p:attrName>
                                        </p:attrNameLst>
                                      </p:cBhvr>
                                      <p:tavLst>
                                        <p:tav tm="0">
                                          <p:val>
                                            <p:strVal val="0-#ppt_h/2"/>
                                          </p:val>
                                        </p:tav>
                                        <p:tav tm="100000">
                                          <p:val>
                                            <p:strVal val="#ppt_y"/>
                                          </p:val>
                                        </p:tav>
                                      </p:tavLst>
                                    </p:anim>
                                  </p:childTnLst>
                                </p:cTn>
                              </p:par>
                              <p:par>
                                <p:cTn id="47" presetID="8" presetClass="emph" presetSubtype="0" fill="hold" nodeType="withEffect">
                                  <p:stCondLst>
                                    <p:cond delay="600"/>
                                  </p:stCondLst>
                                  <p:childTnLst>
                                    <p:animRot by="21600000">
                                      <p:cBhvr>
                                        <p:cTn id="48" dur="500" fill="hold"/>
                                        <p:tgtEl>
                                          <p:spTgt spid="43022"/>
                                        </p:tgtEl>
                                        <p:attrNameLst>
                                          <p:attrName>r</p:attrName>
                                        </p:attrNameLst>
                                      </p:cBhvr>
                                    </p:animRot>
                                  </p:childTnLst>
                                </p:cTn>
                              </p:par>
                              <p:par>
                                <p:cTn id="49" presetID="2" presetClass="entr" presetSubtype="3" fill="hold" nodeType="withEffect">
                                  <p:stCondLst>
                                    <p:cond delay="800"/>
                                  </p:stCondLst>
                                  <p:childTnLst>
                                    <p:set>
                                      <p:cBhvr>
                                        <p:cTn id="50" dur="1" fill="hold">
                                          <p:stCondLst>
                                            <p:cond delay="0"/>
                                          </p:stCondLst>
                                        </p:cTn>
                                        <p:tgtEl>
                                          <p:spTgt spid="43023"/>
                                        </p:tgtEl>
                                        <p:attrNameLst>
                                          <p:attrName>style.visibility</p:attrName>
                                        </p:attrNameLst>
                                      </p:cBhvr>
                                      <p:to>
                                        <p:strVal val="visible"/>
                                      </p:to>
                                    </p:set>
                                    <p:anim calcmode="lin" valueType="num">
                                      <p:cBhvr additive="base">
                                        <p:cTn id="51" dur="500" fill="hold"/>
                                        <p:tgtEl>
                                          <p:spTgt spid="43023"/>
                                        </p:tgtEl>
                                        <p:attrNameLst>
                                          <p:attrName>ppt_x</p:attrName>
                                        </p:attrNameLst>
                                      </p:cBhvr>
                                      <p:tavLst>
                                        <p:tav tm="0">
                                          <p:val>
                                            <p:strVal val="1+#ppt_w/2"/>
                                          </p:val>
                                        </p:tav>
                                        <p:tav tm="100000">
                                          <p:val>
                                            <p:strVal val="#ppt_x"/>
                                          </p:val>
                                        </p:tav>
                                      </p:tavLst>
                                    </p:anim>
                                    <p:anim calcmode="lin" valueType="num">
                                      <p:cBhvr additive="base">
                                        <p:cTn id="52" dur="500" fill="hold"/>
                                        <p:tgtEl>
                                          <p:spTgt spid="43023"/>
                                        </p:tgtEl>
                                        <p:attrNameLst>
                                          <p:attrName>ppt_y</p:attrName>
                                        </p:attrNameLst>
                                      </p:cBhvr>
                                      <p:tavLst>
                                        <p:tav tm="0">
                                          <p:val>
                                            <p:strVal val="0-#ppt_h/2"/>
                                          </p:val>
                                        </p:tav>
                                        <p:tav tm="100000">
                                          <p:val>
                                            <p:strVal val="#ppt_y"/>
                                          </p:val>
                                        </p:tav>
                                      </p:tavLst>
                                    </p:anim>
                                  </p:childTnLst>
                                </p:cTn>
                              </p:par>
                              <p:par>
                                <p:cTn id="53" presetID="8" presetClass="emph" presetSubtype="0" fill="hold" nodeType="withEffect">
                                  <p:stCondLst>
                                    <p:cond delay="800"/>
                                  </p:stCondLst>
                                  <p:childTnLst>
                                    <p:animRot by="21600000">
                                      <p:cBhvr>
                                        <p:cTn id="54" dur="500" fill="hold"/>
                                        <p:tgtEl>
                                          <p:spTgt spid="43023"/>
                                        </p:tgtEl>
                                        <p:attrNameLst>
                                          <p:attrName>r</p:attrName>
                                        </p:attrNameLst>
                                      </p:cBhvr>
                                    </p:animRot>
                                  </p:childTnLst>
                                </p:cTn>
                              </p:par>
                              <p:par>
                                <p:cTn id="55" presetID="2" presetClass="entr" presetSubtype="3" fill="hold" nodeType="withEffect">
                                  <p:stCondLst>
                                    <p:cond delay="1000"/>
                                  </p:stCondLst>
                                  <p:childTnLst>
                                    <p:set>
                                      <p:cBhvr>
                                        <p:cTn id="56" dur="1" fill="hold">
                                          <p:stCondLst>
                                            <p:cond delay="0"/>
                                          </p:stCondLst>
                                        </p:cTn>
                                        <p:tgtEl>
                                          <p:spTgt spid="43024"/>
                                        </p:tgtEl>
                                        <p:attrNameLst>
                                          <p:attrName>style.visibility</p:attrName>
                                        </p:attrNameLst>
                                      </p:cBhvr>
                                      <p:to>
                                        <p:strVal val="visible"/>
                                      </p:to>
                                    </p:set>
                                    <p:anim calcmode="lin" valueType="num">
                                      <p:cBhvr additive="base">
                                        <p:cTn id="57" dur="500" fill="hold"/>
                                        <p:tgtEl>
                                          <p:spTgt spid="43024"/>
                                        </p:tgtEl>
                                        <p:attrNameLst>
                                          <p:attrName>ppt_x</p:attrName>
                                        </p:attrNameLst>
                                      </p:cBhvr>
                                      <p:tavLst>
                                        <p:tav tm="0">
                                          <p:val>
                                            <p:strVal val="1+#ppt_w/2"/>
                                          </p:val>
                                        </p:tav>
                                        <p:tav tm="100000">
                                          <p:val>
                                            <p:strVal val="#ppt_x"/>
                                          </p:val>
                                        </p:tav>
                                      </p:tavLst>
                                    </p:anim>
                                    <p:anim calcmode="lin" valueType="num">
                                      <p:cBhvr additive="base">
                                        <p:cTn id="58" dur="500" fill="hold"/>
                                        <p:tgtEl>
                                          <p:spTgt spid="43024"/>
                                        </p:tgtEl>
                                        <p:attrNameLst>
                                          <p:attrName>ppt_y</p:attrName>
                                        </p:attrNameLst>
                                      </p:cBhvr>
                                      <p:tavLst>
                                        <p:tav tm="0">
                                          <p:val>
                                            <p:strVal val="0-#ppt_h/2"/>
                                          </p:val>
                                        </p:tav>
                                        <p:tav tm="100000">
                                          <p:val>
                                            <p:strVal val="#ppt_y"/>
                                          </p:val>
                                        </p:tav>
                                      </p:tavLst>
                                    </p:anim>
                                  </p:childTnLst>
                                </p:cTn>
                              </p:par>
                              <p:par>
                                <p:cTn id="59" presetID="8" presetClass="emph" presetSubtype="0" fill="hold" nodeType="withEffect">
                                  <p:stCondLst>
                                    <p:cond delay="1000"/>
                                  </p:stCondLst>
                                  <p:childTnLst>
                                    <p:animRot by="21600000">
                                      <p:cBhvr>
                                        <p:cTn id="60" dur="500" fill="hold"/>
                                        <p:tgtEl>
                                          <p:spTgt spid="43024"/>
                                        </p:tgtEl>
                                        <p:attrNameLst>
                                          <p:attrName>r</p:attrName>
                                        </p:attrNameLst>
                                      </p:cBhvr>
                                    </p:animRot>
                                  </p:childTnLst>
                                </p:cTn>
                              </p:par>
                            </p:childTnLst>
                          </p:cTn>
                        </p:par>
                        <p:par>
                          <p:cTn id="61" fill="hold">
                            <p:stCondLst>
                              <p:cond delay="1500"/>
                            </p:stCondLst>
                            <p:childTnLst>
                              <p:par>
                                <p:cTn id="62" presetID="2" presetClass="entr" presetSubtype="2" fill="hold" grpId="0" nodeType="afterEffect">
                                  <p:stCondLst>
                                    <p:cond delay="0"/>
                                  </p:stCondLst>
                                  <p:childTnLst>
                                    <p:set>
                                      <p:cBhvr>
                                        <p:cTn id="63" dur="1" fill="hold">
                                          <p:stCondLst>
                                            <p:cond delay="0"/>
                                          </p:stCondLst>
                                        </p:cTn>
                                        <p:tgtEl>
                                          <p:spTgt spid="43014"/>
                                        </p:tgtEl>
                                        <p:attrNameLst>
                                          <p:attrName>style.visibility</p:attrName>
                                        </p:attrNameLst>
                                      </p:cBhvr>
                                      <p:to>
                                        <p:strVal val="visible"/>
                                      </p:to>
                                    </p:set>
                                    <p:anim calcmode="lin" valueType="num">
                                      <p:cBhvr additive="base">
                                        <p:cTn id="64" dur="500" fill="hold"/>
                                        <p:tgtEl>
                                          <p:spTgt spid="43014"/>
                                        </p:tgtEl>
                                        <p:attrNameLst>
                                          <p:attrName>ppt_x</p:attrName>
                                        </p:attrNameLst>
                                      </p:cBhvr>
                                      <p:tavLst>
                                        <p:tav tm="0">
                                          <p:val>
                                            <p:strVal val="1+#ppt_w/2"/>
                                          </p:val>
                                        </p:tav>
                                        <p:tav tm="100000">
                                          <p:val>
                                            <p:strVal val="#ppt_x"/>
                                          </p:val>
                                        </p:tav>
                                      </p:tavLst>
                                    </p:anim>
                                    <p:anim calcmode="lin" valueType="num">
                                      <p:cBhvr additive="base">
                                        <p:cTn id="65" dur="500" fill="hold"/>
                                        <p:tgtEl>
                                          <p:spTgt spid="430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266" name="Oval 5"/>
          <p:cNvSpPr/>
          <p:nvPr/>
        </p:nvSpPr>
        <p:spPr>
          <a:xfrm>
            <a:off x="1416050" y="1758950"/>
            <a:ext cx="3000375" cy="3019425"/>
          </a:xfrm>
          <a:prstGeom prst="ellipse">
            <a:avLst/>
          </a:prstGeom>
          <a:solidFill>
            <a:srgbClr val="F3F3F3"/>
          </a:solidFill>
          <a:ln w="9525" cap="flat" cmpd="sng">
            <a:solidFill>
              <a:schemeClr val="bg1"/>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chemeClr val="tx1"/>
              </a:solidFill>
              <a:ea typeface="宋体" panose="02010600030101010101" pitchFamily="2" charset="-122"/>
            </a:endParaRPr>
          </a:p>
        </p:txBody>
      </p:sp>
      <p:sp>
        <p:nvSpPr>
          <p:cNvPr id="11267" name="Freeform 6"/>
          <p:cNvSpPr/>
          <p:nvPr/>
        </p:nvSpPr>
        <p:spPr>
          <a:xfrm>
            <a:off x="3856038" y="2070100"/>
            <a:ext cx="8340725" cy="2527300"/>
          </a:xfrm>
          <a:custGeom>
            <a:avLst/>
            <a:gdLst/>
            <a:ahLst/>
            <a:cxnLst>
              <a:cxn ang="0">
                <a:pos x="157171" y="0"/>
              </a:cxn>
              <a:cxn ang="0">
                <a:pos x="8340725" y="0"/>
              </a:cxn>
              <a:cxn ang="0">
                <a:pos x="8340725" y="2527300"/>
              </a:cxn>
              <a:cxn ang="0">
                <a:pos x="0" y="2527300"/>
              </a:cxn>
              <a:cxn ang="0">
                <a:pos x="680564" y="1199969"/>
              </a:cxn>
              <a:cxn ang="0">
                <a:pos x="157171" y="0"/>
              </a:cxn>
            </a:cxnLst>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alpha val="100000"/>
            </a:schemeClr>
          </a:solidFill>
          <a:ln w="9525">
            <a:noFill/>
          </a:ln>
        </p:spPr>
        <p:txBody>
          <a:bodyPr/>
          <a:p>
            <a:endParaRPr lang="zh-CN" altLang="en-US"/>
          </a:p>
        </p:txBody>
      </p:sp>
      <p:sp>
        <p:nvSpPr>
          <p:cNvPr id="11268" name="Freeform 7"/>
          <p:cNvSpPr/>
          <p:nvPr/>
        </p:nvSpPr>
        <p:spPr>
          <a:xfrm>
            <a:off x="0" y="2070100"/>
            <a:ext cx="1974850" cy="2527300"/>
          </a:xfrm>
          <a:custGeom>
            <a:avLst/>
            <a:gdLst/>
            <a:ahLst/>
            <a:cxnLst>
              <a:cxn ang="0">
                <a:pos x="0" y="0"/>
              </a:cxn>
              <a:cxn ang="0">
                <a:pos x="1817716" y="0"/>
              </a:cxn>
              <a:cxn ang="0">
                <a:pos x="1294446" y="1199969"/>
              </a:cxn>
              <a:cxn ang="0">
                <a:pos x="1974850" y="2527300"/>
              </a:cxn>
              <a:cxn ang="0">
                <a:pos x="0" y="2527300"/>
              </a:cxn>
              <a:cxn ang="0">
                <a:pos x="0" y="0"/>
              </a:cxn>
            </a:cxnLst>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1">
              <a:alpha val="100000"/>
            </a:schemeClr>
          </a:solidFill>
          <a:ln w="9525">
            <a:noFill/>
          </a:ln>
        </p:spPr>
        <p:txBody>
          <a:bodyPr/>
          <a:p>
            <a:endParaRPr lang="zh-CN" altLang="en-US"/>
          </a:p>
        </p:txBody>
      </p:sp>
      <p:sp>
        <p:nvSpPr>
          <p:cNvPr id="11269" name="Freeform 8"/>
          <p:cNvSpPr>
            <a:spLocks noEditPoints="1"/>
          </p:cNvSpPr>
          <p:nvPr/>
        </p:nvSpPr>
        <p:spPr>
          <a:xfrm>
            <a:off x="1717675" y="2357438"/>
            <a:ext cx="2509838" cy="2079625"/>
          </a:xfrm>
          <a:custGeom>
            <a:avLst/>
            <a:gdLst/>
            <a:ahLst/>
            <a:cxnLst>
              <a:cxn ang="0">
                <a:pos x="1334615" y="1568732"/>
              </a:cxn>
              <a:cxn ang="0">
                <a:pos x="94567" y="1402270"/>
              </a:cxn>
              <a:cxn ang="0">
                <a:pos x="2132333" y="1455201"/>
              </a:cxn>
              <a:cxn ang="0">
                <a:pos x="2103353" y="1416078"/>
              </a:cxn>
              <a:cxn ang="0">
                <a:pos x="1324700" y="1491255"/>
              </a:cxn>
              <a:cxn ang="0">
                <a:pos x="104481" y="897514"/>
              </a:cxn>
              <a:cxn ang="0">
                <a:pos x="1349105" y="1532678"/>
              </a:cxn>
              <a:cxn ang="0">
                <a:pos x="2130045" y="1150659"/>
              </a:cxn>
              <a:cxn ang="0">
                <a:pos x="1324700" y="1491255"/>
              </a:cxn>
              <a:cxn ang="0">
                <a:pos x="1842531" y="1073182"/>
              </a:cxn>
              <a:cxn ang="0">
                <a:pos x="1821940" y="817735"/>
              </a:cxn>
              <a:cxn ang="0">
                <a:pos x="523169" y="800092"/>
              </a:cxn>
              <a:cxn ang="0">
                <a:pos x="129648" y="886008"/>
              </a:cxn>
              <a:cxn ang="0">
                <a:pos x="1323938" y="2038201"/>
              </a:cxn>
              <a:cxn ang="0">
                <a:pos x="103719" y="1444461"/>
              </a:cxn>
              <a:cxn ang="0">
                <a:pos x="1349105" y="2079625"/>
              </a:cxn>
              <a:cxn ang="0">
                <a:pos x="2129282" y="1697606"/>
              </a:cxn>
              <a:cxn ang="0">
                <a:pos x="1323938" y="2038201"/>
              </a:cxn>
              <a:cxn ang="0">
                <a:pos x="1962265" y="637465"/>
              </a:cxn>
              <a:cxn ang="0">
                <a:pos x="1943199" y="682725"/>
              </a:cxn>
              <a:cxn ang="0">
                <a:pos x="1956164" y="748696"/>
              </a:cxn>
              <a:cxn ang="0">
                <a:pos x="1903542" y="1040963"/>
              </a:cxn>
              <a:cxn ang="0">
                <a:pos x="2050731" y="782448"/>
              </a:cxn>
              <a:cxn ang="0">
                <a:pos x="2035478" y="721080"/>
              </a:cxn>
              <a:cxn ang="0">
                <a:pos x="2048443" y="652040"/>
              </a:cxn>
              <a:cxn ang="0">
                <a:pos x="2031665" y="419607"/>
              </a:cxn>
              <a:cxn ang="0">
                <a:pos x="2495348" y="322952"/>
              </a:cxn>
              <a:cxn ang="0">
                <a:pos x="1421555" y="8438"/>
              </a:cxn>
              <a:cxn ang="0">
                <a:pos x="759586" y="52930"/>
              </a:cxn>
              <a:cxn ang="0">
                <a:pos x="19066" y="141915"/>
              </a:cxn>
              <a:cxn ang="0">
                <a:pos x="882371" y="599877"/>
              </a:cxn>
              <a:cxn ang="0">
                <a:pos x="1910405" y="441086"/>
              </a:cxn>
              <a:cxn ang="0">
                <a:pos x="1154632" y="299171"/>
              </a:cxn>
              <a:cxn ang="0">
                <a:pos x="1938623" y="379718"/>
              </a:cxn>
              <a:cxn ang="0">
                <a:pos x="1767030" y="521632"/>
              </a:cxn>
              <a:cxn ang="0">
                <a:pos x="578841" y="800092"/>
              </a:cxn>
              <a:cxn ang="0">
                <a:pos x="857204" y="648205"/>
              </a:cxn>
              <a:cxn ang="0">
                <a:pos x="1767030" y="521632"/>
              </a:cxn>
            </a:cxnLst>
            <a:pathLst>
              <a:path w="3291" h="2711">
                <a:moveTo>
                  <a:pt x="1729" y="2299"/>
                </a:moveTo>
                <a:cubicBezTo>
                  <a:pt x="1706" y="2214"/>
                  <a:pt x="1705" y="2127"/>
                  <a:pt x="1750" y="2045"/>
                </a:cubicBezTo>
                <a:lnTo>
                  <a:pt x="129" y="1525"/>
                </a:lnTo>
                <a:cubicBezTo>
                  <a:pt x="67" y="1606"/>
                  <a:pt x="52" y="1714"/>
                  <a:pt x="124" y="1828"/>
                </a:cubicBezTo>
                <a:lnTo>
                  <a:pt x="1762" y="2353"/>
                </a:lnTo>
                <a:lnTo>
                  <a:pt x="2796" y="1897"/>
                </a:lnTo>
                <a:cubicBezTo>
                  <a:pt x="2824" y="1885"/>
                  <a:pt x="2819" y="1866"/>
                  <a:pt x="2785" y="1855"/>
                </a:cubicBezTo>
                <a:lnTo>
                  <a:pt x="2758" y="1846"/>
                </a:lnTo>
                <a:lnTo>
                  <a:pt x="1729" y="2299"/>
                </a:lnTo>
                <a:close/>
                <a:moveTo>
                  <a:pt x="1737" y="1944"/>
                </a:moveTo>
                <a:cubicBezTo>
                  <a:pt x="1714" y="1859"/>
                  <a:pt x="1712" y="1772"/>
                  <a:pt x="1757" y="1689"/>
                </a:cubicBezTo>
                <a:lnTo>
                  <a:pt x="137" y="1170"/>
                </a:lnTo>
                <a:cubicBezTo>
                  <a:pt x="74" y="1251"/>
                  <a:pt x="59" y="1358"/>
                  <a:pt x="131" y="1473"/>
                </a:cubicBezTo>
                <a:lnTo>
                  <a:pt x="1769" y="1998"/>
                </a:lnTo>
                <a:lnTo>
                  <a:pt x="2803" y="1542"/>
                </a:lnTo>
                <a:cubicBezTo>
                  <a:pt x="2831" y="1529"/>
                  <a:pt x="2826" y="1510"/>
                  <a:pt x="2793" y="1500"/>
                </a:cubicBezTo>
                <a:lnTo>
                  <a:pt x="2765" y="1491"/>
                </a:lnTo>
                <a:lnTo>
                  <a:pt x="1737" y="1944"/>
                </a:lnTo>
                <a:close/>
                <a:moveTo>
                  <a:pt x="1791" y="1675"/>
                </a:moveTo>
                <a:lnTo>
                  <a:pt x="2416" y="1399"/>
                </a:lnTo>
                <a:lnTo>
                  <a:pt x="2463" y="1089"/>
                </a:lnTo>
                <a:lnTo>
                  <a:pt x="2389" y="1066"/>
                </a:lnTo>
                <a:cubicBezTo>
                  <a:pt x="2354" y="1324"/>
                  <a:pt x="1716" y="1343"/>
                  <a:pt x="1538" y="1343"/>
                </a:cubicBezTo>
                <a:cubicBezTo>
                  <a:pt x="1355" y="1343"/>
                  <a:pt x="686" y="1323"/>
                  <a:pt x="686" y="1043"/>
                </a:cubicBezTo>
                <a:lnTo>
                  <a:pt x="686" y="928"/>
                </a:lnTo>
                <a:lnTo>
                  <a:pt x="170" y="1155"/>
                </a:lnTo>
                <a:lnTo>
                  <a:pt x="1791" y="1675"/>
                </a:lnTo>
                <a:close/>
                <a:moveTo>
                  <a:pt x="1736" y="2657"/>
                </a:moveTo>
                <a:cubicBezTo>
                  <a:pt x="1713" y="2572"/>
                  <a:pt x="1712" y="2485"/>
                  <a:pt x="1757" y="2403"/>
                </a:cubicBezTo>
                <a:lnTo>
                  <a:pt x="136" y="1883"/>
                </a:lnTo>
                <a:cubicBezTo>
                  <a:pt x="74" y="1964"/>
                  <a:pt x="58" y="2072"/>
                  <a:pt x="131" y="2186"/>
                </a:cubicBezTo>
                <a:lnTo>
                  <a:pt x="1769" y="2711"/>
                </a:lnTo>
                <a:lnTo>
                  <a:pt x="2803" y="2255"/>
                </a:lnTo>
                <a:cubicBezTo>
                  <a:pt x="2831" y="2243"/>
                  <a:pt x="2826" y="2224"/>
                  <a:pt x="2792" y="2213"/>
                </a:cubicBezTo>
                <a:lnTo>
                  <a:pt x="2765" y="2204"/>
                </a:lnTo>
                <a:lnTo>
                  <a:pt x="1736" y="2657"/>
                </a:lnTo>
                <a:close/>
                <a:moveTo>
                  <a:pt x="2573" y="530"/>
                </a:moveTo>
                <a:lnTo>
                  <a:pt x="2573" y="831"/>
                </a:lnTo>
                <a:cubicBezTo>
                  <a:pt x="2562" y="833"/>
                  <a:pt x="2552" y="840"/>
                  <a:pt x="2551" y="850"/>
                </a:cubicBezTo>
                <a:lnTo>
                  <a:pt x="2548" y="890"/>
                </a:lnTo>
                <a:cubicBezTo>
                  <a:pt x="2547" y="912"/>
                  <a:pt x="2569" y="922"/>
                  <a:pt x="2567" y="940"/>
                </a:cubicBezTo>
                <a:lnTo>
                  <a:pt x="2565" y="976"/>
                </a:lnTo>
                <a:cubicBezTo>
                  <a:pt x="2564" y="990"/>
                  <a:pt x="2549" y="1002"/>
                  <a:pt x="2548" y="1020"/>
                </a:cubicBezTo>
                <a:lnTo>
                  <a:pt x="2496" y="1357"/>
                </a:lnTo>
                <a:cubicBezTo>
                  <a:pt x="2516" y="1397"/>
                  <a:pt x="2718" y="1398"/>
                  <a:pt x="2740" y="1357"/>
                </a:cubicBezTo>
                <a:lnTo>
                  <a:pt x="2689" y="1020"/>
                </a:lnTo>
                <a:cubicBezTo>
                  <a:pt x="2688" y="1002"/>
                  <a:pt x="2672" y="991"/>
                  <a:pt x="2671" y="976"/>
                </a:cubicBezTo>
                <a:lnTo>
                  <a:pt x="2669" y="940"/>
                </a:lnTo>
                <a:cubicBezTo>
                  <a:pt x="2668" y="921"/>
                  <a:pt x="2691" y="916"/>
                  <a:pt x="2689" y="891"/>
                </a:cubicBezTo>
                <a:lnTo>
                  <a:pt x="2686" y="850"/>
                </a:lnTo>
                <a:cubicBezTo>
                  <a:pt x="2686" y="839"/>
                  <a:pt x="2675" y="832"/>
                  <a:pt x="2664" y="831"/>
                </a:cubicBezTo>
                <a:cubicBezTo>
                  <a:pt x="2664" y="527"/>
                  <a:pt x="2664" y="875"/>
                  <a:pt x="2664" y="547"/>
                </a:cubicBezTo>
                <a:lnTo>
                  <a:pt x="3270" y="442"/>
                </a:lnTo>
                <a:cubicBezTo>
                  <a:pt x="3287" y="440"/>
                  <a:pt x="3291" y="428"/>
                  <a:pt x="3272" y="421"/>
                </a:cubicBezTo>
                <a:cubicBezTo>
                  <a:pt x="2980" y="336"/>
                  <a:pt x="2714" y="258"/>
                  <a:pt x="2471" y="187"/>
                </a:cubicBezTo>
                <a:cubicBezTo>
                  <a:pt x="2253" y="124"/>
                  <a:pt x="2051" y="65"/>
                  <a:pt x="1864" y="11"/>
                </a:cubicBezTo>
                <a:cubicBezTo>
                  <a:pt x="1831" y="1"/>
                  <a:pt x="1809" y="0"/>
                  <a:pt x="1775" y="3"/>
                </a:cubicBezTo>
                <a:cubicBezTo>
                  <a:pt x="1531" y="24"/>
                  <a:pt x="1272" y="46"/>
                  <a:pt x="996" y="69"/>
                </a:cubicBezTo>
                <a:cubicBezTo>
                  <a:pt x="696" y="95"/>
                  <a:pt x="375" y="122"/>
                  <a:pt x="29" y="151"/>
                </a:cubicBezTo>
                <a:cubicBezTo>
                  <a:pt x="0" y="155"/>
                  <a:pt x="6" y="177"/>
                  <a:pt x="25" y="185"/>
                </a:cubicBezTo>
                <a:cubicBezTo>
                  <a:pt x="163" y="258"/>
                  <a:pt x="313" y="337"/>
                  <a:pt x="479" y="424"/>
                </a:cubicBezTo>
                <a:cubicBezTo>
                  <a:pt x="679" y="529"/>
                  <a:pt x="903" y="648"/>
                  <a:pt x="1157" y="782"/>
                </a:cubicBezTo>
                <a:cubicBezTo>
                  <a:pt x="1179" y="793"/>
                  <a:pt x="1226" y="797"/>
                  <a:pt x="1262" y="791"/>
                </a:cubicBezTo>
                <a:cubicBezTo>
                  <a:pt x="1676" y="719"/>
                  <a:pt x="2091" y="647"/>
                  <a:pt x="2505" y="575"/>
                </a:cubicBezTo>
                <a:cubicBezTo>
                  <a:pt x="2504" y="561"/>
                  <a:pt x="2499" y="553"/>
                  <a:pt x="2481" y="548"/>
                </a:cubicBezTo>
                <a:lnTo>
                  <a:pt x="1514" y="390"/>
                </a:lnTo>
                <a:cubicBezTo>
                  <a:pt x="1430" y="377"/>
                  <a:pt x="1445" y="316"/>
                  <a:pt x="1494" y="324"/>
                </a:cubicBezTo>
                <a:lnTo>
                  <a:pt x="2542" y="495"/>
                </a:lnTo>
                <a:cubicBezTo>
                  <a:pt x="2562" y="498"/>
                  <a:pt x="2573" y="511"/>
                  <a:pt x="2573" y="530"/>
                </a:cubicBezTo>
                <a:close/>
                <a:moveTo>
                  <a:pt x="2317" y="680"/>
                </a:moveTo>
                <a:lnTo>
                  <a:pt x="2317" y="1043"/>
                </a:lnTo>
                <a:cubicBezTo>
                  <a:pt x="2317" y="1345"/>
                  <a:pt x="759" y="1345"/>
                  <a:pt x="759" y="1043"/>
                </a:cubicBezTo>
                <a:lnTo>
                  <a:pt x="759" y="652"/>
                </a:lnTo>
                <a:cubicBezTo>
                  <a:pt x="880" y="716"/>
                  <a:pt x="1002" y="781"/>
                  <a:pt x="1124" y="845"/>
                </a:cubicBezTo>
                <a:cubicBezTo>
                  <a:pt x="1164" y="866"/>
                  <a:pt x="1229" y="869"/>
                  <a:pt x="1274" y="861"/>
                </a:cubicBezTo>
                <a:cubicBezTo>
                  <a:pt x="1622" y="801"/>
                  <a:pt x="1969" y="741"/>
                  <a:pt x="2317" y="680"/>
                </a:cubicBezTo>
                <a:close/>
              </a:path>
            </a:pathLst>
          </a:custGeom>
          <a:solidFill>
            <a:srgbClr val="4D4D4D">
              <a:alpha val="100000"/>
            </a:srgbClr>
          </a:solidFill>
          <a:ln w="9525">
            <a:noFill/>
          </a:ln>
        </p:spPr>
        <p:txBody>
          <a:bodyPr/>
          <a:p>
            <a:endParaRPr lang="zh-CN" altLang="en-US"/>
          </a:p>
        </p:txBody>
      </p:sp>
      <p:sp>
        <p:nvSpPr>
          <p:cNvPr id="11270" name="Rectangle 3"/>
          <p:cNvSpPr>
            <a:spLocks noGrp="1"/>
          </p:cNvSpPr>
          <p:nvPr>
            <p:ph type="ctrTitle" idx="4294967295"/>
          </p:nvPr>
        </p:nvSpPr>
        <p:spPr>
          <a:xfrm>
            <a:off x="4826000" y="2930525"/>
            <a:ext cx="7056438" cy="677863"/>
          </a:xfrm>
        </p:spPr>
        <p:txBody>
          <a:bodyPr vert="horz" wrap="square" lIns="91440" tIns="45720" rIns="91440" bIns="45720" anchor="ctr" anchorCtr="0"/>
          <a:lstStyle>
            <a:lvl1pPr lvl="0">
              <a:buClrTx/>
              <a:buSzTx/>
              <a:buFontTx/>
              <a:defRPr/>
            </a:lvl1pPr>
          </a:lstStyle>
          <a:p>
            <a:pPr lvl="0" eaLnBrk="1" hangingPunct="1"/>
            <a:r>
              <a:rPr lang="zh-CN" altLang="en-US" sz="4800" b="1" dirty="0">
                <a:solidFill>
                  <a:schemeClr val="bg1"/>
                </a:solidFill>
                <a:latin typeface="微软雅黑" panose="020B0503020204020204" pitchFamily="34" charset="-122"/>
              </a:rPr>
              <a:t>塑料杯盖注射模模具设计</a:t>
            </a:r>
            <a:endParaRPr lang="zh-CN" altLang="en-US" sz="4800" b="1" dirty="0">
              <a:solidFill>
                <a:schemeClr val="bg1"/>
              </a:solidFill>
              <a:latin typeface="微软雅黑" panose="020B0503020204020204" pitchFamily="34" charset="-122"/>
            </a:endParaRPr>
          </a:p>
        </p:txBody>
      </p:sp>
      <p:sp>
        <p:nvSpPr>
          <p:cNvPr id="11272" name="TextBox 35"/>
          <p:cNvSpPr txBox="1"/>
          <p:nvPr/>
        </p:nvSpPr>
        <p:spPr>
          <a:xfrm>
            <a:off x="4946650" y="3632200"/>
            <a:ext cx="6484938" cy="101473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lnSpc>
                <a:spcPct val="150000"/>
              </a:lnSpc>
              <a:spcBef>
                <a:spcPct val="0"/>
              </a:spcBef>
              <a:buNone/>
            </a:pPr>
            <a:r>
              <a:rPr lang="zh-CN" altLang="en-US" dirty="0">
                <a:solidFill>
                  <a:srgbClr val="F8F8F8"/>
                </a:solidFill>
                <a:latin typeface="微软雅黑" panose="020B0503020204020204" pitchFamily="34" charset="-122"/>
              </a:rPr>
              <a:t>答辩学生：邬思勘</a:t>
            </a:r>
            <a:endParaRPr lang="en-US" altLang="zh-CN" dirty="0">
              <a:solidFill>
                <a:srgbClr val="F8F8F8"/>
              </a:solidFill>
              <a:latin typeface="微软雅黑" panose="020B0503020204020204" pitchFamily="34" charset="-122"/>
            </a:endParaRPr>
          </a:p>
          <a:p>
            <a:pPr marL="0" lvl="0" indent="0" eaLnBrk="1" hangingPunct="1">
              <a:lnSpc>
                <a:spcPct val="150000"/>
              </a:lnSpc>
              <a:spcBef>
                <a:spcPct val="0"/>
              </a:spcBef>
              <a:buNone/>
            </a:pPr>
            <a:r>
              <a:rPr lang="zh-CN" altLang="en-US" dirty="0">
                <a:solidFill>
                  <a:srgbClr val="F8F8F8"/>
                </a:solidFill>
                <a:latin typeface="微软雅黑" panose="020B0503020204020204" pitchFamily="34" charset="-122"/>
              </a:rPr>
              <a:t>指导老师：张</a:t>
            </a:r>
            <a:r>
              <a:rPr lang="en-US" altLang="zh-CN" dirty="0">
                <a:solidFill>
                  <a:srgbClr val="F8F8F8"/>
                </a:solidFill>
                <a:latin typeface="微软雅黑" panose="020B0503020204020204" pitchFamily="34" charset="-122"/>
              </a:rPr>
              <a:t>    </a:t>
            </a:r>
            <a:r>
              <a:rPr lang="zh-CN" altLang="en-US" dirty="0">
                <a:solidFill>
                  <a:srgbClr val="F8F8F8"/>
                </a:solidFill>
                <a:latin typeface="微软雅黑" panose="020B0503020204020204" pitchFamily="34" charset="-122"/>
              </a:rPr>
              <a:t>跃</a:t>
            </a:r>
            <a:r>
              <a:rPr lang="zh-CN" altLang="en-US" sz="1600" dirty="0">
                <a:solidFill>
                  <a:srgbClr val="F8F8F8"/>
                </a:solidFill>
                <a:latin typeface="微软雅黑" panose="020B0503020204020204" pitchFamily="34" charset="-122"/>
              </a:rPr>
              <a:t> </a:t>
            </a:r>
            <a:endParaRPr lang="en-US" altLang="zh-CN" sz="1600" dirty="0">
              <a:solidFill>
                <a:srgbClr val="F8F8F8"/>
              </a:solidFill>
              <a:latin typeface="微软雅黑" panose="020B0503020204020204" pitchFamily="34" charset="-122"/>
            </a:endParaRPr>
          </a:p>
        </p:txBody>
      </p:sp>
      <p:pic>
        <p:nvPicPr>
          <p:cNvPr id="11275" name="组合 1"/>
          <p:cNvPicPr/>
          <p:nvPr/>
        </p:nvPicPr>
        <p:blipFill>
          <a:blip r:embed="rId2"/>
          <a:stretch>
            <a:fillRect/>
          </a:stretch>
        </p:blipFill>
        <p:spPr>
          <a:xfrm>
            <a:off x="8272463" y="1524000"/>
            <a:ext cx="463550" cy="469900"/>
          </a:xfrm>
          <a:prstGeom prst="rect">
            <a:avLst/>
          </a:prstGeom>
          <a:noFill/>
          <a:ln w="9525">
            <a:noFill/>
          </a:ln>
        </p:spPr>
      </p:pic>
      <p:pic>
        <p:nvPicPr>
          <p:cNvPr id="11276" name="组合 3"/>
          <p:cNvPicPr/>
          <p:nvPr/>
        </p:nvPicPr>
        <p:blipFill>
          <a:blip r:embed="rId3"/>
          <a:stretch>
            <a:fillRect/>
          </a:stretch>
        </p:blipFill>
        <p:spPr>
          <a:xfrm>
            <a:off x="8869363" y="1524000"/>
            <a:ext cx="469900" cy="469900"/>
          </a:xfrm>
          <a:prstGeom prst="rect">
            <a:avLst/>
          </a:prstGeom>
          <a:noFill/>
          <a:ln w="9525">
            <a:noFill/>
          </a:ln>
        </p:spPr>
      </p:pic>
      <p:pic>
        <p:nvPicPr>
          <p:cNvPr id="11277" name="组合 4"/>
          <p:cNvPicPr/>
          <p:nvPr/>
        </p:nvPicPr>
        <p:blipFill>
          <a:blip r:embed="rId4"/>
          <a:stretch>
            <a:fillRect/>
          </a:stretch>
        </p:blipFill>
        <p:spPr>
          <a:xfrm>
            <a:off x="9467850" y="1524000"/>
            <a:ext cx="468313" cy="469900"/>
          </a:xfrm>
          <a:prstGeom prst="rect">
            <a:avLst/>
          </a:prstGeom>
          <a:noFill/>
          <a:ln w="9525">
            <a:noFill/>
          </a:ln>
        </p:spPr>
      </p:pic>
      <p:pic>
        <p:nvPicPr>
          <p:cNvPr id="11278" name="组合 5"/>
          <p:cNvPicPr/>
          <p:nvPr/>
        </p:nvPicPr>
        <p:blipFill>
          <a:blip r:embed="rId5"/>
          <a:stretch>
            <a:fillRect/>
          </a:stretch>
        </p:blipFill>
        <p:spPr>
          <a:xfrm>
            <a:off x="10071100" y="1524000"/>
            <a:ext cx="463550" cy="469900"/>
          </a:xfrm>
          <a:prstGeom prst="rect">
            <a:avLst/>
          </a:prstGeom>
          <a:noFill/>
          <a:ln w="9525">
            <a:noFill/>
          </a:ln>
        </p:spPr>
      </p:pic>
      <p:pic>
        <p:nvPicPr>
          <p:cNvPr id="11279" name="组合 7"/>
          <p:cNvPicPr/>
          <p:nvPr/>
        </p:nvPicPr>
        <p:blipFill>
          <a:blip r:embed="rId6"/>
          <a:stretch>
            <a:fillRect/>
          </a:stretch>
        </p:blipFill>
        <p:spPr>
          <a:xfrm>
            <a:off x="10668000" y="1524000"/>
            <a:ext cx="469900" cy="469900"/>
          </a:xfrm>
          <a:prstGeom prst="rect">
            <a:avLst/>
          </a:prstGeom>
          <a:noFill/>
          <a:ln w="9525">
            <a:noFill/>
          </a:ln>
        </p:spPr>
      </p:pic>
      <p:pic>
        <p:nvPicPr>
          <p:cNvPr id="11280" name="组合 8"/>
          <p:cNvPicPr/>
          <p:nvPr/>
        </p:nvPicPr>
        <p:blipFill>
          <a:blip r:embed="rId7"/>
          <a:stretch>
            <a:fillRect/>
          </a:stretch>
        </p:blipFill>
        <p:spPr>
          <a:xfrm>
            <a:off x="11264900" y="1524000"/>
            <a:ext cx="469900" cy="469900"/>
          </a:xfrm>
          <a:prstGeom prst="rect">
            <a:avLst/>
          </a:prstGeom>
          <a:noFill/>
          <a:ln w="9525">
            <a:noFill/>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p:cTn id="7" dur="1000" fill="hold"/>
                                        <p:tgtEl>
                                          <p:spTgt spid="11269"/>
                                        </p:tgtEl>
                                        <p:attrNameLst>
                                          <p:attrName>ppt_w</p:attrName>
                                        </p:attrNameLst>
                                      </p:cBhvr>
                                      <p:tavLst>
                                        <p:tav tm="0">
                                          <p:val>
                                            <p:fltVal val="0.000000"/>
                                          </p:val>
                                        </p:tav>
                                        <p:tav tm="100000">
                                          <p:val>
                                            <p:strVal val="#ppt_w"/>
                                          </p:val>
                                        </p:tav>
                                      </p:tavLst>
                                    </p:anim>
                                    <p:anim calcmode="lin" valueType="num">
                                      <p:cBhvr>
                                        <p:cTn id="8" dur="1000" fill="hold"/>
                                        <p:tgtEl>
                                          <p:spTgt spid="11269"/>
                                        </p:tgtEl>
                                        <p:attrNameLst>
                                          <p:attrName>ppt_h</p:attrName>
                                        </p:attrNameLst>
                                      </p:cBhvr>
                                      <p:tavLst>
                                        <p:tav tm="0">
                                          <p:val>
                                            <p:fltVal val="0.000000"/>
                                          </p:val>
                                        </p:tav>
                                        <p:tav tm="100000">
                                          <p:val>
                                            <p:strVal val="#ppt_h"/>
                                          </p:val>
                                        </p:tav>
                                      </p:tavLst>
                                    </p:anim>
                                    <p:animEffect transition="in" filter="fade">
                                      <p:cBhvr>
                                        <p:cTn id="9" dur="1000"/>
                                        <p:tgtEl>
                                          <p:spTgt spid="1126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p:cTn id="12" dur="1000" fill="hold"/>
                                        <p:tgtEl>
                                          <p:spTgt spid="11266"/>
                                        </p:tgtEl>
                                        <p:attrNameLst>
                                          <p:attrName>ppt_w</p:attrName>
                                        </p:attrNameLst>
                                      </p:cBhvr>
                                      <p:tavLst>
                                        <p:tav tm="0">
                                          <p:val>
                                            <p:fltVal val="0.000000"/>
                                          </p:val>
                                        </p:tav>
                                        <p:tav tm="100000">
                                          <p:val>
                                            <p:strVal val="#ppt_w"/>
                                          </p:val>
                                        </p:tav>
                                      </p:tavLst>
                                    </p:anim>
                                    <p:anim calcmode="lin" valueType="num">
                                      <p:cBhvr>
                                        <p:cTn id="13" dur="1000" fill="hold"/>
                                        <p:tgtEl>
                                          <p:spTgt spid="11266"/>
                                        </p:tgtEl>
                                        <p:attrNameLst>
                                          <p:attrName>ppt_h</p:attrName>
                                        </p:attrNameLst>
                                      </p:cBhvr>
                                      <p:tavLst>
                                        <p:tav tm="0">
                                          <p:val>
                                            <p:fltVal val="0.000000"/>
                                          </p:val>
                                        </p:tav>
                                        <p:tav tm="100000">
                                          <p:val>
                                            <p:strVal val="#ppt_h"/>
                                          </p:val>
                                        </p:tav>
                                      </p:tavLst>
                                    </p:anim>
                                    <p:animEffect transition="in" filter="fade">
                                      <p:cBhvr>
                                        <p:cTn id="14" dur="1000"/>
                                        <p:tgtEl>
                                          <p:spTgt spid="11266"/>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11268"/>
                                        </p:tgtEl>
                                        <p:attrNameLst>
                                          <p:attrName>style.visibility</p:attrName>
                                        </p:attrNameLst>
                                      </p:cBhvr>
                                      <p:to>
                                        <p:strVal val="visible"/>
                                      </p:to>
                                    </p:set>
                                    <p:animEffect transition="in" filter="wipe(right)">
                                      <p:cBhvr>
                                        <p:cTn id="18" dur="1000"/>
                                        <p:tgtEl>
                                          <p:spTgt spid="11268"/>
                                        </p:tgtEl>
                                      </p:cBhvr>
                                    </p:animEffect>
                                  </p:childTnLst>
                                </p:cTn>
                              </p:par>
                              <p:par>
                                <p:cTn id="19" presetID="22" presetClass="entr" presetSubtype="8" fill="hold" nodeType="with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wipe(left)">
                                      <p:cBhvr>
                                        <p:cTn id="21" dur="1000"/>
                                        <p:tgtEl>
                                          <p:spTgt spid="11267"/>
                                        </p:tgtEl>
                                      </p:cBhvr>
                                    </p:animEffect>
                                  </p:childTnLst>
                                </p:cTn>
                              </p:par>
                            </p:childTnLst>
                          </p:cTn>
                        </p:par>
                        <p:par>
                          <p:cTn id="22" fill="hold">
                            <p:stCondLst>
                              <p:cond delay="2000"/>
                            </p:stCondLst>
                            <p:childTnLst>
                              <p:par>
                                <p:cTn id="23" presetID="2" presetClass="entr" presetSubtype="9" fill="hold" nodeType="afterEffect">
                                  <p:stCondLst>
                                    <p:cond delay="0"/>
                                  </p:stCondLst>
                                  <p:childTnLst>
                                    <p:set>
                                      <p:cBhvr>
                                        <p:cTn id="24" dur="1" fill="hold">
                                          <p:stCondLst>
                                            <p:cond delay="0"/>
                                          </p:stCondLst>
                                        </p:cTn>
                                        <p:tgtEl>
                                          <p:spTgt spid="11275"/>
                                        </p:tgtEl>
                                        <p:attrNameLst>
                                          <p:attrName>style.visibility</p:attrName>
                                        </p:attrNameLst>
                                      </p:cBhvr>
                                      <p:to>
                                        <p:strVal val="visible"/>
                                      </p:to>
                                    </p:set>
                                    <p:anim calcmode="lin" valueType="num">
                                      <p:cBhvr additive="base">
                                        <p:cTn id="25" dur="2000" fill="hold"/>
                                        <p:tgtEl>
                                          <p:spTgt spid="11275"/>
                                        </p:tgtEl>
                                        <p:attrNameLst>
                                          <p:attrName>ppt_x</p:attrName>
                                        </p:attrNameLst>
                                      </p:cBhvr>
                                      <p:tavLst>
                                        <p:tav tm="0">
                                          <p:val>
                                            <p:strVal val="0-#ppt_w/2"/>
                                          </p:val>
                                        </p:tav>
                                        <p:tav tm="100000">
                                          <p:val>
                                            <p:strVal val="#ppt_x"/>
                                          </p:val>
                                        </p:tav>
                                      </p:tavLst>
                                    </p:anim>
                                    <p:anim calcmode="lin" valueType="num">
                                      <p:cBhvr additive="base">
                                        <p:cTn id="26" dur="2000" fill="hold"/>
                                        <p:tgtEl>
                                          <p:spTgt spid="11275"/>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2000" fill="hold"/>
                                        <p:tgtEl>
                                          <p:spTgt spid="11275"/>
                                        </p:tgtEl>
                                        <p:attrNameLst>
                                          <p:attrName>r</p:attrName>
                                        </p:attrNameLst>
                                      </p:cBhvr>
                                    </p:animRot>
                                  </p:childTnLst>
                                </p:cTn>
                              </p:par>
                              <p:par>
                                <p:cTn id="29" presetID="2" presetClass="entr" presetSubtype="9" fill="hold" nodeType="withEffect">
                                  <p:stCondLst>
                                    <p:cond delay="200"/>
                                  </p:stCondLst>
                                  <p:childTnLst>
                                    <p:set>
                                      <p:cBhvr>
                                        <p:cTn id="30" dur="1" fill="hold">
                                          <p:stCondLst>
                                            <p:cond delay="0"/>
                                          </p:stCondLst>
                                        </p:cTn>
                                        <p:tgtEl>
                                          <p:spTgt spid="11276"/>
                                        </p:tgtEl>
                                        <p:attrNameLst>
                                          <p:attrName>style.visibility</p:attrName>
                                        </p:attrNameLst>
                                      </p:cBhvr>
                                      <p:to>
                                        <p:strVal val="visible"/>
                                      </p:to>
                                    </p:set>
                                    <p:anim calcmode="lin" valueType="num">
                                      <p:cBhvr additive="base">
                                        <p:cTn id="31" dur="2000" fill="hold"/>
                                        <p:tgtEl>
                                          <p:spTgt spid="11276"/>
                                        </p:tgtEl>
                                        <p:attrNameLst>
                                          <p:attrName>ppt_x</p:attrName>
                                        </p:attrNameLst>
                                      </p:cBhvr>
                                      <p:tavLst>
                                        <p:tav tm="0">
                                          <p:val>
                                            <p:strVal val="0-#ppt_w/2"/>
                                          </p:val>
                                        </p:tav>
                                        <p:tav tm="100000">
                                          <p:val>
                                            <p:strVal val="#ppt_x"/>
                                          </p:val>
                                        </p:tav>
                                      </p:tavLst>
                                    </p:anim>
                                    <p:anim calcmode="lin" valueType="num">
                                      <p:cBhvr additive="base">
                                        <p:cTn id="32" dur="2000" fill="hold"/>
                                        <p:tgtEl>
                                          <p:spTgt spid="11276"/>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200"/>
                                  </p:stCondLst>
                                  <p:childTnLst>
                                    <p:animRot by="21600000">
                                      <p:cBhvr>
                                        <p:cTn id="34" dur="2000" fill="hold"/>
                                        <p:tgtEl>
                                          <p:spTgt spid="11276"/>
                                        </p:tgtEl>
                                        <p:attrNameLst>
                                          <p:attrName>r</p:attrName>
                                        </p:attrNameLst>
                                      </p:cBhvr>
                                    </p:animRot>
                                  </p:childTnLst>
                                </p:cTn>
                              </p:par>
                              <p:par>
                                <p:cTn id="35" presetID="2" presetClass="entr" presetSubtype="9" fill="hold" nodeType="withEffect">
                                  <p:stCondLst>
                                    <p:cond delay="400"/>
                                  </p:stCondLst>
                                  <p:childTnLst>
                                    <p:set>
                                      <p:cBhvr>
                                        <p:cTn id="36" dur="1" fill="hold">
                                          <p:stCondLst>
                                            <p:cond delay="0"/>
                                          </p:stCondLst>
                                        </p:cTn>
                                        <p:tgtEl>
                                          <p:spTgt spid="11277"/>
                                        </p:tgtEl>
                                        <p:attrNameLst>
                                          <p:attrName>style.visibility</p:attrName>
                                        </p:attrNameLst>
                                      </p:cBhvr>
                                      <p:to>
                                        <p:strVal val="visible"/>
                                      </p:to>
                                    </p:set>
                                    <p:anim calcmode="lin" valueType="num">
                                      <p:cBhvr additive="base">
                                        <p:cTn id="37" dur="2000" fill="hold"/>
                                        <p:tgtEl>
                                          <p:spTgt spid="11277"/>
                                        </p:tgtEl>
                                        <p:attrNameLst>
                                          <p:attrName>ppt_x</p:attrName>
                                        </p:attrNameLst>
                                      </p:cBhvr>
                                      <p:tavLst>
                                        <p:tav tm="0">
                                          <p:val>
                                            <p:strVal val="0-#ppt_w/2"/>
                                          </p:val>
                                        </p:tav>
                                        <p:tav tm="100000">
                                          <p:val>
                                            <p:strVal val="#ppt_x"/>
                                          </p:val>
                                        </p:tav>
                                      </p:tavLst>
                                    </p:anim>
                                    <p:anim calcmode="lin" valueType="num">
                                      <p:cBhvr additive="base">
                                        <p:cTn id="38" dur="2000" fill="hold"/>
                                        <p:tgtEl>
                                          <p:spTgt spid="11277"/>
                                        </p:tgtEl>
                                        <p:attrNameLst>
                                          <p:attrName>ppt_y</p:attrName>
                                        </p:attrNameLst>
                                      </p:cBhvr>
                                      <p:tavLst>
                                        <p:tav tm="0">
                                          <p:val>
                                            <p:strVal val="0-#ppt_h/2"/>
                                          </p:val>
                                        </p:tav>
                                        <p:tav tm="100000">
                                          <p:val>
                                            <p:strVal val="#ppt_y"/>
                                          </p:val>
                                        </p:tav>
                                      </p:tavLst>
                                    </p:anim>
                                  </p:childTnLst>
                                </p:cTn>
                              </p:par>
                              <p:par>
                                <p:cTn id="39" presetID="8" presetClass="emph" presetSubtype="0" fill="hold" nodeType="withEffect">
                                  <p:stCondLst>
                                    <p:cond delay="400"/>
                                  </p:stCondLst>
                                  <p:childTnLst>
                                    <p:animRot by="21600000">
                                      <p:cBhvr>
                                        <p:cTn id="40" dur="2000" fill="hold"/>
                                        <p:tgtEl>
                                          <p:spTgt spid="11277"/>
                                        </p:tgtEl>
                                        <p:attrNameLst>
                                          <p:attrName>r</p:attrName>
                                        </p:attrNameLst>
                                      </p:cBhvr>
                                    </p:animRot>
                                  </p:childTnLst>
                                </p:cTn>
                              </p:par>
                              <p:par>
                                <p:cTn id="41" presetID="2" presetClass="entr" presetSubtype="9" fill="hold" nodeType="withEffect">
                                  <p:stCondLst>
                                    <p:cond delay="600"/>
                                  </p:stCondLst>
                                  <p:childTnLst>
                                    <p:set>
                                      <p:cBhvr>
                                        <p:cTn id="42" dur="1" fill="hold">
                                          <p:stCondLst>
                                            <p:cond delay="0"/>
                                          </p:stCondLst>
                                        </p:cTn>
                                        <p:tgtEl>
                                          <p:spTgt spid="11278"/>
                                        </p:tgtEl>
                                        <p:attrNameLst>
                                          <p:attrName>style.visibility</p:attrName>
                                        </p:attrNameLst>
                                      </p:cBhvr>
                                      <p:to>
                                        <p:strVal val="visible"/>
                                      </p:to>
                                    </p:set>
                                    <p:anim calcmode="lin" valueType="num">
                                      <p:cBhvr additive="base">
                                        <p:cTn id="43" dur="2000" fill="hold"/>
                                        <p:tgtEl>
                                          <p:spTgt spid="11278"/>
                                        </p:tgtEl>
                                        <p:attrNameLst>
                                          <p:attrName>ppt_x</p:attrName>
                                        </p:attrNameLst>
                                      </p:cBhvr>
                                      <p:tavLst>
                                        <p:tav tm="0">
                                          <p:val>
                                            <p:strVal val="0-#ppt_w/2"/>
                                          </p:val>
                                        </p:tav>
                                        <p:tav tm="100000">
                                          <p:val>
                                            <p:strVal val="#ppt_x"/>
                                          </p:val>
                                        </p:tav>
                                      </p:tavLst>
                                    </p:anim>
                                    <p:anim calcmode="lin" valueType="num">
                                      <p:cBhvr additive="base">
                                        <p:cTn id="44" dur="2000" fill="hold"/>
                                        <p:tgtEl>
                                          <p:spTgt spid="11278"/>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600"/>
                                  </p:stCondLst>
                                  <p:childTnLst>
                                    <p:animRot by="21600000">
                                      <p:cBhvr>
                                        <p:cTn id="46" dur="2000" fill="hold"/>
                                        <p:tgtEl>
                                          <p:spTgt spid="11278"/>
                                        </p:tgtEl>
                                        <p:attrNameLst>
                                          <p:attrName>r</p:attrName>
                                        </p:attrNameLst>
                                      </p:cBhvr>
                                    </p:animRot>
                                  </p:childTnLst>
                                </p:cTn>
                              </p:par>
                              <p:par>
                                <p:cTn id="47" presetID="2" presetClass="entr" presetSubtype="9" fill="hold" nodeType="withEffect">
                                  <p:stCondLst>
                                    <p:cond delay="800"/>
                                  </p:stCondLst>
                                  <p:childTnLst>
                                    <p:set>
                                      <p:cBhvr>
                                        <p:cTn id="48" dur="1" fill="hold">
                                          <p:stCondLst>
                                            <p:cond delay="0"/>
                                          </p:stCondLst>
                                        </p:cTn>
                                        <p:tgtEl>
                                          <p:spTgt spid="11279"/>
                                        </p:tgtEl>
                                        <p:attrNameLst>
                                          <p:attrName>style.visibility</p:attrName>
                                        </p:attrNameLst>
                                      </p:cBhvr>
                                      <p:to>
                                        <p:strVal val="visible"/>
                                      </p:to>
                                    </p:set>
                                    <p:anim calcmode="lin" valueType="num">
                                      <p:cBhvr additive="base">
                                        <p:cTn id="49" dur="2000" fill="hold"/>
                                        <p:tgtEl>
                                          <p:spTgt spid="11279"/>
                                        </p:tgtEl>
                                        <p:attrNameLst>
                                          <p:attrName>ppt_x</p:attrName>
                                        </p:attrNameLst>
                                      </p:cBhvr>
                                      <p:tavLst>
                                        <p:tav tm="0">
                                          <p:val>
                                            <p:strVal val="0-#ppt_w/2"/>
                                          </p:val>
                                        </p:tav>
                                        <p:tav tm="100000">
                                          <p:val>
                                            <p:strVal val="#ppt_x"/>
                                          </p:val>
                                        </p:tav>
                                      </p:tavLst>
                                    </p:anim>
                                    <p:anim calcmode="lin" valueType="num">
                                      <p:cBhvr additive="base">
                                        <p:cTn id="50" dur="2000" fill="hold"/>
                                        <p:tgtEl>
                                          <p:spTgt spid="11279"/>
                                        </p:tgtEl>
                                        <p:attrNameLst>
                                          <p:attrName>ppt_y</p:attrName>
                                        </p:attrNameLst>
                                      </p:cBhvr>
                                      <p:tavLst>
                                        <p:tav tm="0">
                                          <p:val>
                                            <p:strVal val="0-#ppt_h/2"/>
                                          </p:val>
                                        </p:tav>
                                        <p:tav tm="100000">
                                          <p:val>
                                            <p:strVal val="#ppt_y"/>
                                          </p:val>
                                        </p:tav>
                                      </p:tavLst>
                                    </p:anim>
                                  </p:childTnLst>
                                </p:cTn>
                              </p:par>
                              <p:par>
                                <p:cTn id="51" presetID="8" presetClass="emph" presetSubtype="0" fill="hold" nodeType="withEffect">
                                  <p:stCondLst>
                                    <p:cond delay="800"/>
                                  </p:stCondLst>
                                  <p:childTnLst>
                                    <p:animRot by="21600000">
                                      <p:cBhvr>
                                        <p:cTn id="52" dur="2000" fill="hold"/>
                                        <p:tgtEl>
                                          <p:spTgt spid="11279"/>
                                        </p:tgtEl>
                                        <p:attrNameLst>
                                          <p:attrName>r</p:attrName>
                                        </p:attrNameLst>
                                      </p:cBhvr>
                                    </p:animRot>
                                  </p:childTnLst>
                                </p:cTn>
                              </p:par>
                              <p:par>
                                <p:cTn id="53" presetID="2" presetClass="entr" presetSubtype="9" fill="hold" nodeType="withEffect">
                                  <p:stCondLst>
                                    <p:cond delay="1000"/>
                                  </p:stCondLst>
                                  <p:childTnLst>
                                    <p:set>
                                      <p:cBhvr>
                                        <p:cTn id="54" dur="1" fill="hold">
                                          <p:stCondLst>
                                            <p:cond delay="0"/>
                                          </p:stCondLst>
                                        </p:cTn>
                                        <p:tgtEl>
                                          <p:spTgt spid="11280"/>
                                        </p:tgtEl>
                                        <p:attrNameLst>
                                          <p:attrName>style.visibility</p:attrName>
                                        </p:attrNameLst>
                                      </p:cBhvr>
                                      <p:to>
                                        <p:strVal val="visible"/>
                                      </p:to>
                                    </p:set>
                                    <p:anim calcmode="lin" valueType="num">
                                      <p:cBhvr additive="base">
                                        <p:cTn id="55" dur="2000" fill="hold"/>
                                        <p:tgtEl>
                                          <p:spTgt spid="11280"/>
                                        </p:tgtEl>
                                        <p:attrNameLst>
                                          <p:attrName>ppt_x</p:attrName>
                                        </p:attrNameLst>
                                      </p:cBhvr>
                                      <p:tavLst>
                                        <p:tav tm="0">
                                          <p:val>
                                            <p:strVal val="0-#ppt_w/2"/>
                                          </p:val>
                                        </p:tav>
                                        <p:tav tm="100000">
                                          <p:val>
                                            <p:strVal val="#ppt_x"/>
                                          </p:val>
                                        </p:tav>
                                      </p:tavLst>
                                    </p:anim>
                                    <p:anim calcmode="lin" valueType="num">
                                      <p:cBhvr additive="base">
                                        <p:cTn id="56" dur="2000" fill="hold"/>
                                        <p:tgtEl>
                                          <p:spTgt spid="11280"/>
                                        </p:tgtEl>
                                        <p:attrNameLst>
                                          <p:attrName>ppt_y</p:attrName>
                                        </p:attrNameLst>
                                      </p:cBhvr>
                                      <p:tavLst>
                                        <p:tav tm="0">
                                          <p:val>
                                            <p:strVal val="0-#ppt_h/2"/>
                                          </p:val>
                                        </p:tav>
                                        <p:tav tm="100000">
                                          <p:val>
                                            <p:strVal val="#ppt_y"/>
                                          </p:val>
                                        </p:tav>
                                      </p:tavLst>
                                    </p:anim>
                                  </p:childTnLst>
                                </p:cTn>
                              </p:par>
                              <p:par>
                                <p:cTn id="57" presetID="8" presetClass="emph" presetSubtype="0" fill="hold" nodeType="withEffect">
                                  <p:stCondLst>
                                    <p:cond delay="1000"/>
                                  </p:stCondLst>
                                  <p:childTnLst>
                                    <p:animRot by="21600000">
                                      <p:cBhvr>
                                        <p:cTn id="58" dur="2000" fill="hold"/>
                                        <p:tgtEl>
                                          <p:spTgt spid="11280"/>
                                        </p:tgtEl>
                                        <p:attrNameLst>
                                          <p:attrName>r</p:attrName>
                                        </p:attrNameLst>
                                      </p:cBhvr>
                                    </p:animRot>
                                  </p:childTnLst>
                                </p:cTn>
                              </p:par>
                            </p:childTnLst>
                          </p:cTn>
                        </p:par>
                        <p:par>
                          <p:cTn id="59" fill="hold">
                            <p:stCondLst>
                              <p:cond delay="4000"/>
                            </p:stCondLst>
                            <p:childTnLst>
                              <p:par>
                                <p:cTn id="60" presetID="2" presetClass="entr" presetSubtype="2" fill="hold" grpId="0" nodeType="afterEffect">
                                  <p:stCondLst>
                                    <p:cond delay="0"/>
                                  </p:stCondLst>
                                  <p:childTnLst>
                                    <p:set>
                                      <p:cBhvr>
                                        <p:cTn id="61" dur="1" fill="hold">
                                          <p:stCondLst>
                                            <p:cond delay="0"/>
                                          </p:stCondLst>
                                        </p:cTn>
                                        <p:tgtEl>
                                          <p:spTgt spid="11270"/>
                                        </p:tgtEl>
                                        <p:attrNameLst>
                                          <p:attrName>style.visibility</p:attrName>
                                        </p:attrNameLst>
                                      </p:cBhvr>
                                      <p:to>
                                        <p:strVal val="visible"/>
                                      </p:to>
                                    </p:set>
                                    <p:anim calcmode="lin" valueType="num">
                                      <p:cBhvr additive="base">
                                        <p:cTn id="62" dur="500" fill="hold"/>
                                        <p:tgtEl>
                                          <p:spTgt spid="11270"/>
                                        </p:tgtEl>
                                        <p:attrNameLst>
                                          <p:attrName>ppt_x</p:attrName>
                                        </p:attrNameLst>
                                      </p:cBhvr>
                                      <p:tavLst>
                                        <p:tav tm="0">
                                          <p:val>
                                            <p:strVal val="1+#ppt_w/2"/>
                                          </p:val>
                                        </p:tav>
                                        <p:tav tm="100000">
                                          <p:val>
                                            <p:strVal val="#ppt_x"/>
                                          </p:val>
                                        </p:tav>
                                      </p:tavLst>
                                    </p:anim>
                                    <p:anim calcmode="lin" valueType="num">
                                      <p:cBhvr additive="base">
                                        <p:cTn id="63" dur="500" fill="hold"/>
                                        <p:tgtEl>
                                          <p:spTgt spid="11270"/>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1272"/>
                                        </p:tgtEl>
                                        <p:attrNameLst>
                                          <p:attrName>style.visibility</p:attrName>
                                        </p:attrNameLst>
                                      </p:cBhvr>
                                      <p:to>
                                        <p:strVal val="visible"/>
                                      </p:to>
                                    </p:set>
                                    <p:anim calcmode="lin" valueType="num">
                                      <p:cBhvr>
                                        <p:cTn id="67" dur="500" fill="hold"/>
                                        <p:tgtEl>
                                          <p:spTgt spid="11272"/>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272"/>
                                        </p:tgtEl>
                                        <p:attrNameLst>
                                          <p:attrName>ppt_y</p:attrName>
                                        </p:attrNameLst>
                                      </p:cBhvr>
                                      <p:tavLst>
                                        <p:tav tm="0">
                                          <p:val>
                                            <p:strVal val="#ppt_y"/>
                                          </p:val>
                                        </p:tav>
                                        <p:tav tm="100000">
                                          <p:val>
                                            <p:strVal val="#ppt_y"/>
                                          </p:val>
                                        </p:tav>
                                      </p:tavLst>
                                    </p:anim>
                                    <p:anim calcmode="lin" valueType="num">
                                      <p:cBhvr>
                                        <p:cTn id="69" dur="500" fill="hold"/>
                                        <p:tgtEl>
                                          <p:spTgt spid="11272"/>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272"/>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P spid="11270" grpId="0"/>
      <p:bldP spid="1127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4338" name="组合 10"/>
          <p:cNvPicPr/>
          <p:nvPr/>
        </p:nvPicPr>
        <p:blipFill>
          <a:blip r:embed="rId2"/>
          <a:stretch>
            <a:fillRect/>
          </a:stretch>
        </p:blipFill>
        <p:spPr>
          <a:xfrm>
            <a:off x="5526405" y="1987868"/>
            <a:ext cx="4833938" cy="646112"/>
          </a:xfrm>
          <a:prstGeom prst="rect">
            <a:avLst/>
          </a:prstGeom>
          <a:noFill/>
          <a:ln w="9525">
            <a:noFill/>
          </a:ln>
        </p:spPr>
      </p:pic>
      <p:sp>
        <p:nvSpPr>
          <p:cNvPr id="14339" name="TextBox 88"/>
          <p:cNvSpPr txBox="1"/>
          <p:nvPr/>
        </p:nvSpPr>
        <p:spPr>
          <a:xfrm>
            <a:off x="5821680" y="2067243"/>
            <a:ext cx="2494280" cy="491490"/>
          </a:xfrm>
          <a:prstGeom prst="rect">
            <a:avLst/>
          </a:prstGeom>
          <a:solidFill>
            <a:schemeClr val="tx1"/>
          </a:solid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zh-CN" altLang="en-US" sz="2600" dirty="0">
                <a:solidFill>
                  <a:srgbClr val="F8F8F8"/>
                </a:solidFill>
                <a:latin typeface="微软雅黑" panose="020B0503020204020204" pitchFamily="34" charset="-122"/>
              </a:rPr>
              <a:t>选题的研究背景</a:t>
            </a:r>
            <a:endParaRPr lang="zh-CN" altLang="en-US" sz="2600" dirty="0">
              <a:solidFill>
                <a:srgbClr val="F8F8F8"/>
              </a:solidFill>
              <a:latin typeface="微软雅黑" panose="020B0503020204020204" pitchFamily="34" charset="-122"/>
            </a:endParaRPr>
          </a:p>
        </p:txBody>
      </p:sp>
      <p:sp>
        <p:nvSpPr>
          <p:cNvPr id="14340" name="Oval 12"/>
          <p:cNvSpPr/>
          <p:nvPr/>
        </p:nvSpPr>
        <p:spPr>
          <a:xfrm>
            <a:off x="4888230" y="1952943"/>
            <a:ext cx="703263" cy="715962"/>
          </a:xfrm>
          <a:prstGeom prst="ellipse">
            <a:avLst/>
          </a:prstGeom>
          <a:solidFill>
            <a:schemeClr val="tx1"/>
          </a:solidFill>
          <a:ln w="9525">
            <a:noFill/>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chemeClr val="tx1"/>
              </a:solidFill>
              <a:ea typeface="宋体" panose="02010600030101010101" pitchFamily="2" charset="-122"/>
            </a:endParaRPr>
          </a:p>
        </p:txBody>
      </p:sp>
      <p:sp>
        <p:nvSpPr>
          <p:cNvPr id="14341" name="TextBox 8"/>
          <p:cNvSpPr txBox="1"/>
          <p:nvPr/>
        </p:nvSpPr>
        <p:spPr>
          <a:xfrm>
            <a:off x="5004118" y="2010093"/>
            <a:ext cx="471487"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3600" b="1" dirty="0">
                <a:solidFill>
                  <a:srgbClr val="F8F8F8"/>
                </a:solidFill>
                <a:latin typeface="微软雅黑" panose="020B0503020204020204" pitchFamily="34" charset="-122"/>
              </a:rPr>
              <a:t>1</a:t>
            </a:r>
            <a:endParaRPr lang="zh-CN" altLang="en-US" sz="3600" b="1" dirty="0">
              <a:solidFill>
                <a:srgbClr val="F8F8F8"/>
              </a:solidFill>
              <a:latin typeface="微软雅黑" panose="020B0503020204020204" pitchFamily="34" charset="-122"/>
            </a:endParaRPr>
          </a:p>
        </p:txBody>
      </p:sp>
      <p:pic>
        <p:nvPicPr>
          <p:cNvPr id="14342" name="组合 105"/>
          <p:cNvPicPr/>
          <p:nvPr/>
        </p:nvPicPr>
        <p:blipFill>
          <a:blip r:embed="rId2"/>
          <a:stretch>
            <a:fillRect/>
          </a:stretch>
        </p:blipFill>
        <p:spPr>
          <a:xfrm>
            <a:off x="5526405" y="2853055"/>
            <a:ext cx="4833938" cy="646113"/>
          </a:xfrm>
          <a:prstGeom prst="rect">
            <a:avLst/>
          </a:prstGeom>
          <a:noFill/>
          <a:ln w="9525">
            <a:noFill/>
          </a:ln>
        </p:spPr>
      </p:pic>
      <p:sp>
        <p:nvSpPr>
          <p:cNvPr id="14343" name="TextBox 108"/>
          <p:cNvSpPr txBox="1"/>
          <p:nvPr/>
        </p:nvSpPr>
        <p:spPr>
          <a:xfrm>
            <a:off x="5821680" y="2930843"/>
            <a:ext cx="1503680" cy="491490"/>
          </a:xfrm>
          <a:prstGeom prst="rect">
            <a:avLst/>
          </a:prstGeom>
          <a:solidFill>
            <a:schemeClr val="tx1"/>
          </a:solid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zh-CN" altLang="en-US" sz="2600" dirty="0">
                <a:solidFill>
                  <a:srgbClr val="F8F8F8"/>
                </a:solidFill>
                <a:latin typeface="微软雅黑" panose="020B0503020204020204" pitchFamily="34" charset="-122"/>
              </a:rPr>
              <a:t>塑件介绍</a:t>
            </a:r>
            <a:endParaRPr lang="zh-CN" altLang="en-US" sz="2600" dirty="0">
              <a:solidFill>
                <a:srgbClr val="F8F8F8"/>
              </a:solidFill>
              <a:latin typeface="微软雅黑" panose="020B0503020204020204" pitchFamily="34" charset="-122"/>
            </a:endParaRPr>
          </a:p>
        </p:txBody>
      </p:sp>
      <p:sp>
        <p:nvSpPr>
          <p:cNvPr id="14344" name="Oval 12"/>
          <p:cNvSpPr/>
          <p:nvPr/>
        </p:nvSpPr>
        <p:spPr>
          <a:xfrm>
            <a:off x="4888230" y="2816543"/>
            <a:ext cx="703263" cy="717550"/>
          </a:xfrm>
          <a:prstGeom prst="ellipse">
            <a:avLst/>
          </a:prstGeom>
          <a:solidFill>
            <a:schemeClr val="tx1"/>
          </a:solidFill>
          <a:ln w="9525">
            <a:noFill/>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chemeClr val="tx1"/>
              </a:solidFill>
              <a:ea typeface="宋体" panose="02010600030101010101" pitchFamily="2" charset="-122"/>
            </a:endParaRPr>
          </a:p>
        </p:txBody>
      </p:sp>
      <p:sp>
        <p:nvSpPr>
          <p:cNvPr id="14345" name="TextBox 111"/>
          <p:cNvSpPr txBox="1"/>
          <p:nvPr/>
        </p:nvSpPr>
        <p:spPr>
          <a:xfrm>
            <a:off x="5004118" y="2875280"/>
            <a:ext cx="471487"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3600" b="1" dirty="0">
                <a:solidFill>
                  <a:srgbClr val="F8F8F8"/>
                </a:solidFill>
                <a:latin typeface="微软雅黑" panose="020B0503020204020204" pitchFamily="34" charset="-122"/>
              </a:rPr>
              <a:t>2</a:t>
            </a:r>
            <a:endParaRPr lang="zh-CN" altLang="en-US" sz="3600" b="1" dirty="0">
              <a:solidFill>
                <a:srgbClr val="F8F8F8"/>
              </a:solidFill>
              <a:latin typeface="微软雅黑" panose="020B0503020204020204" pitchFamily="34" charset="-122"/>
            </a:endParaRPr>
          </a:p>
        </p:txBody>
      </p:sp>
      <p:pic>
        <p:nvPicPr>
          <p:cNvPr id="14346" name="组合 112"/>
          <p:cNvPicPr/>
          <p:nvPr/>
        </p:nvPicPr>
        <p:blipFill>
          <a:blip r:embed="rId3"/>
          <a:stretch>
            <a:fillRect/>
          </a:stretch>
        </p:blipFill>
        <p:spPr>
          <a:xfrm>
            <a:off x="5526405" y="3713480"/>
            <a:ext cx="4833938" cy="652463"/>
          </a:xfrm>
          <a:prstGeom prst="rect">
            <a:avLst/>
          </a:prstGeom>
          <a:noFill/>
          <a:ln w="9525">
            <a:noFill/>
          </a:ln>
        </p:spPr>
      </p:pic>
      <p:sp>
        <p:nvSpPr>
          <p:cNvPr id="14347" name="TextBox 115"/>
          <p:cNvSpPr txBox="1"/>
          <p:nvPr/>
        </p:nvSpPr>
        <p:spPr>
          <a:xfrm>
            <a:off x="5821680" y="3796030"/>
            <a:ext cx="2164080" cy="491490"/>
          </a:xfrm>
          <a:prstGeom prst="rect">
            <a:avLst/>
          </a:prstGeom>
          <a:solidFill>
            <a:schemeClr val="tx1"/>
          </a:solid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zh-CN" altLang="en-US" sz="2600" dirty="0">
                <a:solidFill>
                  <a:srgbClr val="F8F8F8"/>
                </a:solidFill>
                <a:latin typeface="微软雅黑" panose="020B0503020204020204" pitchFamily="34" charset="-122"/>
              </a:rPr>
              <a:t>开模仿真动画</a:t>
            </a:r>
            <a:endParaRPr lang="zh-CN" altLang="en-US" sz="2600" dirty="0">
              <a:solidFill>
                <a:srgbClr val="F8F8F8"/>
              </a:solidFill>
              <a:latin typeface="微软雅黑" panose="020B0503020204020204" pitchFamily="34" charset="-122"/>
            </a:endParaRPr>
          </a:p>
        </p:txBody>
      </p:sp>
      <p:sp>
        <p:nvSpPr>
          <p:cNvPr id="14348" name="Oval 12"/>
          <p:cNvSpPr/>
          <p:nvPr/>
        </p:nvSpPr>
        <p:spPr>
          <a:xfrm>
            <a:off x="4888230" y="3681730"/>
            <a:ext cx="703263" cy="715963"/>
          </a:xfrm>
          <a:prstGeom prst="ellipse">
            <a:avLst/>
          </a:prstGeom>
          <a:solidFill>
            <a:schemeClr val="tx1"/>
          </a:solidFill>
          <a:ln w="9525">
            <a:noFill/>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chemeClr val="tx1"/>
              </a:solidFill>
              <a:ea typeface="宋体" panose="02010600030101010101" pitchFamily="2" charset="-122"/>
            </a:endParaRPr>
          </a:p>
        </p:txBody>
      </p:sp>
      <p:sp>
        <p:nvSpPr>
          <p:cNvPr id="14349" name="TextBox 118"/>
          <p:cNvSpPr txBox="1"/>
          <p:nvPr/>
        </p:nvSpPr>
        <p:spPr>
          <a:xfrm>
            <a:off x="5004118" y="3738880"/>
            <a:ext cx="471487"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3600" b="1" dirty="0">
                <a:solidFill>
                  <a:srgbClr val="F8F8F8"/>
                </a:solidFill>
                <a:latin typeface="微软雅黑" panose="020B0503020204020204" pitchFamily="34" charset="-122"/>
              </a:rPr>
              <a:t>3</a:t>
            </a:r>
            <a:endParaRPr lang="zh-CN" altLang="en-US" sz="3600" b="1" dirty="0">
              <a:solidFill>
                <a:srgbClr val="F8F8F8"/>
              </a:solidFill>
              <a:latin typeface="微软雅黑" panose="020B0503020204020204" pitchFamily="34" charset="-122"/>
            </a:endParaRPr>
          </a:p>
        </p:txBody>
      </p:sp>
      <p:pic>
        <p:nvPicPr>
          <p:cNvPr id="14350" name="组合 119"/>
          <p:cNvPicPr/>
          <p:nvPr/>
        </p:nvPicPr>
        <p:blipFill>
          <a:blip r:embed="rId3"/>
          <a:stretch>
            <a:fillRect/>
          </a:stretch>
        </p:blipFill>
        <p:spPr>
          <a:xfrm>
            <a:off x="5526405" y="4578668"/>
            <a:ext cx="4833938" cy="652462"/>
          </a:xfrm>
          <a:prstGeom prst="rect">
            <a:avLst/>
          </a:prstGeom>
          <a:noFill/>
          <a:ln w="9525">
            <a:noFill/>
          </a:ln>
        </p:spPr>
      </p:pic>
      <p:sp>
        <p:nvSpPr>
          <p:cNvPr id="14351" name="TextBox 122"/>
          <p:cNvSpPr txBox="1"/>
          <p:nvPr/>
        </p:nvSpPr>
        <p:spPr>
          <a:xfrm>
            <a:off x="5821680" y="4659630"/>
            <a:ext cx="1503680" cy="491490"/>
          </a:xfrm>
          <a:prstGeom prst="rect">
            <a:avLst/>
          </a:prstGeom>
          <a:solidFill>
            <a:schemeClr val="tx1"/>
          </a:solid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zh-CN" altLang="en-US" sz="2600" dirty="0">
                <a:solidFill>
                  <a:srgbClr val="F8F8F8"/>
                </a:solidFill>
                <a:latin typeface="微软雅黑" panose="020B0503020204020204" pitchFamily="34" charset="-122"/>
              </a:rPr>
              <a:t>总装配图</a:t>
            </a:r>
            <a:endParaRPr lang="zh-CN" altLang="en-US" sz="2600" dirty="0">
              <a:solidFill>
                <a:srgbClr val="F8F8F8"/>
              </a:solidFill>
              <a:latin typeface="微软雅黑" panose="020B0503020204020204" pitchFamily="34" charset="-122"/>
            </a:endParaRPr>
          </a:p>
        </p:txBody>
      </p:sp>
      <p:sp>
        <p:nvSpPr>
          <p:cNvPr id="14352" name="Oval 12"/>
          <p:cNvSpPr/>
          <p:nvPr/>
        </p:nvSpPr>
        <p:spPr>
          <a:xfrm>
            <a:off x="4888230" y="4545330"/>
            <a:ext cx="703263" cy="715963"/>
          </a:xfrm>
          <a:prstGeom prst="ellipse">
            <a:avLst/>
          </a:prstGeom>
          <a:solidFill>
            <a:schemeClr val="tx1"/>
          </a:solidFill>
          <a:ln w="9525">
            <a:noFill/>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chemeClr val="tx1"/>
              </a:solidFill>
              <a:ea typeface="宋体" panose="02010600030101010101" pitchFamily="2" charset="-122"/>
            </a:endParaRPr>
          </a:p>
        </p:txBody>
      </p:sp>
      <p:sp>
        <p:nvSpPr>
          <p:cNvPr id="14353" name="TextBox 125"/>
          <p:cNvSpPr txBox="1"/>
          <p:nvPr/>
        </p:nvSpPr>
        <p:spPr>
          <a:xfrm>
            <a:off x="5004118" y="4602480"/>
            <a:ext cx="471487"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3600" b="1" dirty="0">
                <a:solidFill>
                  <a:srgbClr val="F8F8F8"/>
                </a:solidFill>
                <a:latin typeface="微软雅黑" panose="020B0503020204020204" pitchFamily="34" charset="-122"/>
              </a:rPr>
              <a:t>4</a:t>
            </a:r>
            <a:endParaRPr lang="zh-CN" altLang="en-US" sz="3600" b="1" dirty="0">
              <a:solidFill>
                <a:srgbClr val="F8F8F8"/>
              </a:solidFill>
              <a:latin typeface="微软雅黑" panose="020B0503020204020204" pitchFamily="34" charset="-122"/>
            </a:endParaRPr>
          </a:p>
        </p:txBody>
      </p:sp>
      <p:pic>
        <p:nvPicPr>
          <p:cNvPr id="14362" name="Group 4"/>
          <p:cNvPicPr>
            <a:picLocks noChangeAspect="1"/>
          </p:cNvPicPr>
          <p:nvPr/>
        </p:nvPicPr>
        <p:blipFill>
          <a:blip r:embed="rId4"/>
          <a:stretch>
            <a:fillRect/>
          </a:stretch>
        </p:blipFill>
        <p:spPr>
          <a:xfrm>
            <a:off x="1328738" y="1938338"/>
            <a:ext cx="3176587" cy="3182937"/>
          </a:xfrm>
          <a:prstGeom prst="rect">
            <a:avLst/>
          </a:prstGeom>
          <a:noFill/>
          <a:ln w="9525">
            <a:noFill/>
          </a:ln>
        </p:spPr>
      </p:pic>
      <p:sp>
        <p:nvSpPr>
          <p:cNvPr id="14363" name="TextBox 47"/>
          <p:cNvSpPr txBox="1"/>
          <p:nvPr/>
        </p:nvSpPr>
        <p:spPr>
          <a:xfrm>
            <a:off x="554038" y="115888"/>
            <a:ext cx="903287" cy="5238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zh-CN" altLang="en-US" sz="2800" dirty="0">
                <a:solidFill>
                  <a:schemeClr val="bg1"/>
                </a:solidFill>
                <a:latin typeface="微软雅黑" panose="020B0503020204020204" pitchFamily="34" charset="-122"/>
              </a:rPr>
              <a:t>目录</a:t>
            </a:r>
            <a:endParaRPr lang="zh-CN" altLang="en-US" sz="2800" dirty="0">
              <a:solidFill>
                <a:schemeClr val="bg1"/>
              </a:solidFill>
              <a:latin typeface="微软雅黑" panose="020B0503020204020204" pitchFamily="34" charset="-122"/>
            </a:endParaRPr>
          </a:p>
        </p:txBody>
      </p:sp>
      <p:sp>
        <p:nvSpPr>
          <p:cNvPr id="14364" name="TextBox 49"/>
          <p:cNvSpPr txBox="1"/>
          <p:nvPr/>
        </p:nvSpPr>
        <p:spPr>
          <a:xfrm>
            <a:off x="1384300" y="239713"/>
            <a:ext cx="1181100" cy="369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1800" dirty="0">
                <a:solidFill>
                  <a:schemeClr val="bg1"/>
                </a:solidFill>
                <a:latin typeface="微软雅黑" panose="020B0503020204020204" pitchFamily="34" charset="-122"/>
              </a:rPr>
              <a:t>Contents</a:t>
            </a:r>
            <a:endParaRPr lang="zh-CN" altLang="en-US" sz="1800" dirty="0">
              <a:solidFill>
                <a:schemeClr val="bg1"/>
              </a:solidFill>
              <a:latin typeface="微软雅黑" panose="020B0503020204020204" pitchFamily="34" charset="-122"/>
            </a:endParaRPr>
          </a:p>
        </p:txBody>
      </p:sp>
      <p:sp>
        <p:nvSpPr>
          <p:cNvPr id="14365" name="矩形 1"/>
          <p:cNvSpPr/>
          <p:nvPr/>
        </p:nvSpPr>
        <p:spPr>
          <a:xfrm>
            <a:off x="0" y="185738"/>
            <a:ext cx="587375" cy="434975"/>
          </a:xfrm>
          <a:prstGeom prst="rect">
            <a:avLst/>
          </a:prstGeom>
          <a:solidFill>
            <a:schemeClr val="accent1"/>
          </a:solidFill>
          <a:ln w="9525">
            <a:noFill/>
          </a:ln>
        </p:spPr>
        <p:txBody>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endParaRPr lang="zh-CN" altLang="en-US" sz="1800" dirty="0">
              <a:solidFill>
                <a:schemeClr val="tx1"/>
              </a:solidFill>
              <a:ea typeface="宋体" panose="02010600030101010101" pitchFamily="2"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65"/>
                                        </p:tgtEl>
                                        <p:attrNameLst>
                                          <p:attrName>style.visibility</p:attrName>
                                        </p:attrNameLst>
                                      </p:cBhvr>
                                      <p:to>
                                        <p:strVal val="visible"/>
                                      </p:to>
                                    </p:set>
                                    <p:anim calcmode="lin" valueType="num">
                                      <p:cBhvr additive="base">
                                        <p:cTn id="7" dur="500" fill="hold"/>
                                        <p:tgtEl>
                                          <p:spTgt spid="14365"/>
                                        </p:tgtEl>
                                        <p:attrNameLst>
                                          <p:attrName>ppt_x</p:attrName>
                                        </p:attrNameLst>
                                      </p:cBhvr>
                                      <p:tavLst>
                                        <p:tav tm="0">
                                          <p:val>
                                            <p:strVal val="0-#ppt_w/2"/>
                                          </p:val>
                                        </p:tav>
                                        <p:tav tm="100000">
                                          <p:val>
                                            <p:strVal val="#ppt_x"/>
                                          </p:val>
                                        </p:tav>
                                      </p:tavLst>
                                    </p:anim>
                                    <p:anim calcmode="lin" valueType="num">
                                      <p:cBhvr additive="base">
                                        <p:cTn id="8" dur="500" fill="hold"/>
                                        <p:tgtEl>
                                          <p:spTgt spid="143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4363"/>
                                        </p:tgtEl>
                                        <p:attrNameLst>
                                          <p:attrName>style.visibility</p:attrName>
                                        </p:attrNameLst>
                                      </p:cBhvr>
                                      <p:to>
                                        <p:strVal val="visible"/>
                                      </p:to>
                                    </p:set>
                                    <p:anim calcmode="lin" valueType="num">
                                      <p:cBhvr>
                                        <p:cTn id="12" dur="500" fill="hold"/>
                                        <p:tgtEl>
                                          <p:spTgt spid="1436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4363"/>
                                        </p:tgtEl>
                                        <p:attrNameLst>
                                          <p:attrName>ppt_y</p:attrName>
                                        </p:attrNameLst>
                                      </p:cBhvr>
                                      <p:tavLst>
                                        <p:tav tm="0">
                                          <p:val>
                                            <p:strVal val="#ppt_y"/>
                                          </p:val>
                                        </p:tav>
                                        <p:tav tm="100000">
                                          <p:val>
                                            <p:strVal val="#ppt_y"/>
                                          </p:val>
                                        </p:tav>
                                      </p:tavLst>
                                    </p:anim>
                                    <p:anim calcmode="lin" valueType="num">
                                      <p:cBhvr>
                                        <p:cTn id="14" dur="500" fill="hold"/>
                                        <p:tgtEl>
                                          <p:spTgt spid="1436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436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4363"/>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4364"/>
                                        </p:tgtEl>
                                        <p:attrNameLst>
                                          <p:attrName>style.visibility</p:attrName>
                                        </p:attrNameLst>
                                      </p:cBhvr>
                                      <p:to>
                                        <p:strVal val="visible"/>
                                      </p:to>
                                    </p:set>
                                    <p:anim calcmode="lin" valueType="num">
                                      <p:cBhvr>
                                        <p:cTn id="19" dur="500" fill="hold"/>
                                        <p:tgtEl>
                                          <p:spTgt spid="1436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364"/>
                                        </p:tgtEl>
                                        <p:attrNameLst>
                                          <p:attrName>ppt_y</p:attrName>
                                        </p:attrNameLst>
                                      </p:cBhvr>
                                      <p:tavLst>
                                        <p:tav tm="0">
                                          <p:val>
                                            <p:strVal val="#ppt_y"/>
                                          </p:val>
                                        </p:tav>
                                        <p:tav tm="100000">
                                          <p:val>
                                            <p:strVal val="#ppt_y"/>
                                          </p:val>
                                        </p:tav>
                                      </p:tavLst>
                                    </p:anim>
                                    <p:anim calcmode="lin" valueType="num">
                                      <p:cBhvr>
                                        <p:cTn id="21" dur="500" fill="hold"/>
                                        <p:tgtEl>
                                          <p:spTgt spid="1436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36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364"/>
                                        </p:tgtEl>
                                      </p:cBhvr>
                                    </p:animEffect>
                                  </p:childTnLst>
                                </p:cTn>
                              </p:par>
                            </p:childTnLst>
                          </p:cTn>
                        </p:par>
                        <p:par>
                          <p:cTn id="24" fill="hold">
                            <p:stCondLst>
                              <p:cond delay="1350"/>
                            </p:stCondLst>
                            <p:childTnLst>
                              <p:par>
                                <p:cTn id="25" presetID="42" presetClass="entr" presetSubtype="0" fill="hold" nodeType="afterEffect">
                                  <p:stCondLst>
                                    <p:cond delay="0"/>
                                  </p:stCondLst>
                                  <p:childTnLst>
                                    <p:set>
                                      <p:cBhvr>
                                        <p:cTn id="26" dur="1" fill="hold">
                                          <p:stCondLst>
                                            <p:cond delay="0"/>
                                          </p:stCondLst>
                                        </p:cTn>
                                        <p:tgtEl>
                                          <p:spTgt spid="14362"/>
                                        </p:tgtEl>
                                        <p:attrNameLst>
                                          <p:attrName>style.visibility</p:attrName>
                                        </p:attrNameLst>
                                      </p:cBhvr>
                                      <p:to>
                                        <p:strVal val="visible"/>
                                      </p:to>
                                    </p:set>
                                    <p:animEffect transition="in" filter="fade">
                                      <p:cBhvr>
                                        <p:cTn id="27" dur="1000"/>
                                        <p:tgtEl>
                                          <p:spTgt spid="14362"/>
                                        </p:tgtEl>
                                      </p:cBhvr>
                                    </p:animEffect>
                                    <p:anim calcmode="lin" valueType="num">
                                      <p:cBhvr>
                                        <p:cTn id="28" dur="1000" fill="hold"/>
                                        <p:tgtEl>
                                          <p:spTgt spid="14362"/>
                                        </p:tgtEl>
                                        <p:attrNameLst>
                                          <p:attrName>ppt_x</p:attrName>
                                        </p:attrNameLst>
                                      </p:cBhvr>
                                      <p:tavLst>
                                        <p:tav tm="0">
                                          <p:val>
                                            <p:strVal val="#ppt_x"/>
                                          </p:val>
                                        </p:tav>
                                        <p:tav tm="100000">
                                          <p:val>
                                            <p:strVal val="#ppt_x"/>
                                          </p:val>
                                        </p:tav>
                                      </p:tavLst>
                                    </p:anim>
                                    <p:anim calcmode="lin" valueType="num">
                                      <p:cBhvr>
                                        <p:cTn id="29" dur="1000" fill="hold"/>
                                        <p:tgtEl>
                                          <p:spTgt spid="14362"/>
                                        </p:tgtEl>
                                        <p:attrNameLst>
                                          <p:attrName>ppt_y</p:attrName>
                                        </p:attrNameLst>
                                      </p:cBhvr>
                                      <p:tavLst>
                                        <p:tav tm="0">
                                          <p:val>
                                            <p:strVal val="#ppt_y+.1"/>
                                          </p:val>
                                        </p:tav>
                                        <p:tav tm="100000">
                                          <p:val>
                                            <p:strVal val="#ppt_y"/>
                                          </p:val>
                                        </p:tav>
                                      </p:tavLst>
                                    </p:anim>
                                  </p:childTnLst>
                                </p:cTn>
                              </p:par>
                            </p:childTnLst>
                          </p:cTn>
                        </p:par>
                        <p:par>
                          <p:cTn id="30" fill="hold">
                            <p:stCondLst>
                              <p:cond delay="2350"/>
                            </p:stCondLst>
                            <p:childTnLst>
                              <p:par>
                                <p:cTn id="31" presetID="1" presetClass="entr" presetSubtype="0" fill="hold" grpId="0" nodeType="afterEffect">
                                  <p:stCondLst>
                                    <p:cond delay="0"/>
                                  </p:stCondLst>
                                  <p:childTnLst>
                                    <p:set>
                                      <p:cBhvr>
                                        <p:cTn id="32" dur="1" fill="hold">
                                          <p:stCondLst>
                                            <p:cond delay="0"/>
                                          </p:stCondLst>
                                        </p:cTn>
                                        <p:tgtEl>
                                          <p:spTgt spid="14340"/>
                                        </p:tgtEl>
                                        <p:attrNameLst>
                                          <p:attrName>style.visibility</p:attrName>
                                        </p:attrNameLst>
                                      </p:cBhvr>
                                      <p:to>
                                        <p:strVal val="visible"/>
                                      </p:to>
                                    </p:set>
                                  </p:childTnLst>
                                </p:cTn>
                              </p:par>
                              <p:par>
                                <p:cTn id="33" presetID="56" presetClass="path" presetSubtype="0" accel="50000" decel="50000" fill="hold" grpId="1" nodeType="withEffect">
                                  <p:stCondLst>
                                    <p:cond delay="0"/>
                                  </p:stCondLst>
                                  <p:childTnLst>
                                    <p:animMotion origin="layout" path="M -0.20593 0.34699 L -3.66463E-6 -4.07407E-6 " pathEditMode="relative" rAng="0" ptsTypes="AA">
                                      <p:cBhvr>
                                        <p:cTn id="34" dur="500" fill="hold"/>
                                        <p:tgtEl>
                                          <p:spTgt spid="14340"/>
                                        </p:tgtEl>
                                        <p:attrNameLst>
                                          <p:attrName>ppt_x</p:attrName>
                                          <p:attrName>ppt_y</p:attrName>
                                        </p:attrNameLst>
                                      </p:cBhvr>
                                      <p:rCtr x="10300" y="-17200"/>
                                    </p:animMotion>
                                  </p:childTnLst>
                                </p:cTn>
                              </p:par>
                              <p:par>
                                <p:cTn id="35" presetID="1" presetClass="entr" presetSubtype="0" fill="hold" grpId="0" nodeType="withEffect">
                                  <p:stCondLst>
                                    <p:cond delay="200"/>
                                  </p:stCondLst>
                                  <p:childTnLst>
                                    <p:set>
                                      <p:cBhvr>
                                        <p:cTn id="36" dur="1" fill="hold">
                                          <p:stCondLst>
                                            <p:cond delay="0"/>
                                          </p:stCondLst>
                                        </p:cTn>
                                        <p:tgtEl>
                                          <p:spTgt spid="14344"/>
                                        </p:tgtEl>
                                        <p:attrNameLst>
                                          <p:attrName>style.visibility</p:attrName>
                                        </p:attrNameLst>
                                      </p:cBhvr>
                                      <p:to>
                                        <p:strVal val="visible"/>
                                      </p:to>
                                    </p:set>
                                  </p:childTnLst>
                                </p:cTn>
                              </p:par>
                              <p:par>
                                <p:cTn id="37" presetID="56" presetClass="path" presetSubtype="0" accel="50000" decel="50000" fill="hold" grpId="1" nodeType="withEffect">
                                  <p:stCondLst>
                                    <p:cond delay="200"/>
                                  </p:stCondLst>
                                  <p:childTnLst>
                                    <p:animMotion origin="layout" path="M -0.20593 0.22083 L -3.66463E-6 -1.48148E-6 " pathEditMode="relative" rAng="0" ptsTypes="AA">
                                      <p:cBhvr>
                                        <p:cTn id="38" dur="500" fill="hold"/>
                                        <p:tgtEl>
                                          <p:spTgt spid="14344"/>
                                        </p:tgtEl>
                                        <p:attrNameLst>
                                          <p:attrName>ppt_x</p:attrName>
                                          <p:attrName>ppt_y</p:attrName>
                                        </p:attrNameLst>
                                      </p:cBhvr>
                                      <p:rCtr x="10300" y="-10800"/>
                                    </p:animMotion>
                                  </p:childTnLst>
                                </p:cTn>
                              </p:par>
                              <p:par>
                                <p:cTn id="39" presetID="1" presetClass="entr" presetSubtype="0" fill="hold" grpId="0" nodeType="withEffect">
                                  <p:stCondLst>
                                    <p:cond delay="400"/>
                                  </p:stCondLst>
                                  <p:childTnLst>
                                    <p:set>
                                      <p:cBhvr>
                                        <p:cTn id="40" dur="1" fill="hold">
                                          <p:stCondLst>
                                            <p:cond delay="0"/>
                                          </p:stCondLst>
                                        </p:cTn>
                                        <p:tgtEl>
                                          <p:spTgt spid="14348"/>
                                        </p:tgtEl>
                                        <p:attrNameLst>
                                          <p:attrName>style.visibility</p:attrName>
                                        </p:attrNameLst>
                                      </p:cBhvr>
                                      <p:to>
                                        <p:strVal val="visible"/>
                                      </p:to>
                                    </p:set>
                                  </p:childTnLst>
                                </p:cTn>
                              </p:par>
                              <p:par>
                                <p:cTn id="41" presetID="56" presetClass="path" presetSubtype="0" accel="50000" decel="50000" fill="hold" grpId="1" nodeType="withEffect">
                                  <p:stCondLst>
                                    <p:cond delay="400"/>
                                  </p:stCondLst>
                                  <p:childTnLst>
                                    <p:animMotion origin="layout" path="M -0.20593 0.0949 L -3.66463E-6 2.59259E-6 " pathEditMode="relative" rAng="0" ptsTypes="AA">
                                      <p:cBhvr>
                                        <p:cTn id="42" dur="500" fill="hold"/>
                                        <p:tgtEl>
                                          <p:spTgt spid="14348"/>
                                        </p:tgtEl>
                                        <p:attrNameLst>
                                          <p:attrName>ppt_x</p:attrName>
                                          <p:attrName>ppt_y</p:attrName>
                                        </p:attrNameLst>
                                      </p:cBhvr>
                                      <p:rCtr x="10300" y="-4500"/>
                                    </p:animMotion>
                                  </p:childTnLst>
                                </p:cTn>
                              </p:par>
                              <p:par>
                                <p:cTn id="43" presetID="1" presetClass="entr" presetSubtype="0" fill="hold" grpId="0" nodeType="withEffect">
                                  <p:stCondLst>
                                    <p:cond delay="600"/>
                                  </p:stCondLst>
                                  <p:childTnLst>
                                    <p:set>
                                      <p:cBhvr>
                                        <p:cTn id="44" dur="1" fill="hold">
                                          <p:stCondLst>
                                            <p:cond delay="0"/>
                                          </p:stCondLst>
                                        </p:cTn>
                                        <p:tgtEl>
                                          <p:spTgt spid="14352"/>
                                        </p:tgtEl>
                                        <p:attrNameLst>
                                          <p:attrName>style.visibility</p:attrName>
                                        </p:attrNameLst>
                                      </p:cBhvr>
                                      <p:to>
                                        <p:strVal val="visible"/>
                                      </p:to>
                                    </p:set>
                                  </p:childTnLst>
                                </p:cTn>
                              </p:par>
                              <p:par>
                                <p:cTn id="45" presetID="56" presetClass="path" presetSubtype="0" accel="50000" decel="50000" fill="hold" grpId="1" nodeType="withEffect">
                                  <p:stCondLst>
                                    <p:cond delay="600"/>
                                  </p:stCondLst>
                                  <p:childTnLst>
                                    <p:animMotion origin="layout" path="M -0.20593 -0.03102 L -3.66463E-6 -3.33333E-6 " pathEditMode="relative" rAng="0" ptsTypes="AA">
                                      <p:cBhvr>
                                        <p:cTn id="46" dur="500" fill="hold"/>
                                        <p:tgtEl>
                                          <p:spTgt spid="14352"/>
                                        </p:tgtEl>
                                        <p:attrNameLst>
                                          <p:attrName>ppt_x</p:attrName>
                                          <p:attrName>ppt_y</p:attrName>
                                        </p:attrNameLst>
                                      </p:cBhvr>
                                      <p:rCtr x="10300" y="1600"/>
                                    </p:animMotion>
                                  </p:childTnLst>
                                </p:cTn>
                              </p:par>
                            </p:childTnLst>
                          </p:cTn>
                        </p:par>
                        <p:par>
                          <p:cTn id="47" fill="hold">
                            <p:stCondLst>
                              <p:cond delay="2350"/>
                            </p:stCondLst>
                            <p:childTnLst>
                              <p:par>
                                <p:cTn id="48" presetID="31" presetClass="entr" presetSubtype="0" fill="hold" grpId="0" nodeType="afterEffect">
                                  <p:stCondLst>
                                    <p:cond delay="0"/>
                                  </p:stCondLst>
                                  <p:childTnLst>
                                    <p:set>
                                      <p:cBhvr>
                                        <p:cTn id="49" dur="1" fill="hold">
                                          <p:stCondLst>
                                            <p:cond delay="0"/>
                                          </p:stCondLst>
                                        </p:cTn>
                                        <p:tgtEl>
                                          <p:spTgt spid="14341"/>
                                        </p:tgtEl>
                                        <p:attrNameLst>
                                          <p:attrName>style.visibility</p:attrName>
                                        </p:attrNameLst>
                                      </p:cBhvr>
                                      <p:to>
                                        <p:strVal val="visible"/>
                                      </p:to>
                                    </p:set>
                                    <p:anim calcmode="lin" valueType="num">
                                      <p:cBhvr>
                                        <p:cTn id="50" dur="300" fill="hold"/>
                                        <p:tgtEl>
                                          <p:spTgt spid="14341"/>
                                        </p:tgtEl>
                                        <p:attrNameLst>
                                          <p:attrName>ppt_w</p:attrName>
                                        </p:attrNameLst>
                                      </p:cBhvr>
                                      <p:tavLst>
                                        <p:tav tm="0">
                                          <p:val>
                                            <p:fltVal val="0.000000"/>
                                          </p:val>
                                        </p:tav>
                                        <p:tav tm="100000">
                                          <p:val>
                                            <p:strVal val="#ppt_w"/>
                                          </p:val>
                                        </p:tav>
                                      </p:tavLst>
                                    </p:anim>
                                    <p:anim calcmode="lin" valueType="num">
                                      <p:cBhvr>
                                        <p:cTn id="51" dur="300" fill="hold"/>
                                        <p:tgtEl>
                                          <p:spTgt spid="14341"/>
                                        </p:tgtEl>
                                        <p:attrNameLst>
                                          <p:attrName>ppt_h</p:attrName>
                                        </p:attrNameLst>
                                      </p:cBhvr>
                                      <p:tavLst>
                                        <p:tav tm="0">
                                          <p:val>
                                            <p:fltVal val="0.000000"/>
                                          </p:val>
                                        </p:tav>
                                        <p:tav tm="100000">
                                          <p:val>
                                            <p:strVal val="#ppt_h"/>
                                          </p:val>
                                        </p:tav>
                                      </p:tavLst>
                                    </p:anim>
                                    <p:anim calcmode="lin" valueType="num">
                                      <p:cBhvr>
                                        <p:cTn id="52" dur="300" fill="hold"/>
                                        <p:tgtEl>
                                          <p:spTgt spid="14341"/>
                                        </p:tgtEl>
                                        <p:attrNameLst>
                                          <p:attrName>style.rotation</p:attrName>
                                        </p:attrNameLst>
                                      </p:cBhvr>
                                      <p:tavLst>
                                        <p:tav tm="0">
                                          <p:val>
                                            <p:fltVal val="90.000000"/>
                                          </p:val>
                                        </p:tav>
                                        <p:tav tm="100000">
                                          <p:val>
                                            <p:fltVal val="0.000000"/>
                                          </p:val>
                                        </p:tav>
                                      </p:tavLst>
                                    </p:anim>
                                    <p:animEffect transition="in" filter="fade">
                                      <p:cBhvr>
                                        <p:cTn id="53" dur="300"/>
                                        <p:tgtEl>
                                          <p:spTgt spid="14341"/>
                                        </p:tgtEl>
                                      </p:cBhvr>
                                    </p:animEffect>
                                  </p:childTnLst>
                                </p:cTn>
                              </p:par>
                            </p:childTnLst>
                          </p:cTn>
                        </p:par>
                        <p:par>
                          <p:cTn id="54" fill="hold">
                            <p:stCondLst>
                              <p:cond delay="2850"/>
                            </p:stCondLst>
                            <p:childTnLst>
                              <p:par>
                                <p:cTn id="55" presetID="22" presetClass="entr" presetSubtype="8" fill="hold" nodeType="afterEffect">
                                  <p:stCondLst>
                                    <p:cond delay="0"/>
                                  </p:stCondLst>
                                  <p:childTnLst>
                                    <p:set>
                                      <p:cBhvr>
                                        <p:cTn id="56" dur="1" fill="hold">
                                          <p:stCondLst>
                                            <p:cond delay="0"/>
                                          </p:stCondLst>
                                        </p:cTn>
                                        <p:tgtEl>
                                          <p:spTgt spid="14338"/>
                                        </p:tgtEl>
                                        <p:attrNameLst>
                                          <p:attrName>style.visibility</p:attrName>
                                        </p:attrNameLst>
                                      </p:cBhvr>
                                      <p:to>
                                        <p:strVal val="visible"/>
                                      </p:to>
                                    </p:set>
                                    <p:animEffect transition="in" filter="wipe(left)">
                                      <p:cBhvr>
                                        <p:cTn id="57" dur="500"/>
                                        <p:tgtEl>
                                          <p:spTgt spid="1433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4339"/>
                                        </p:tgtEl>
                                        <p:attrNameLst>
                                          <p:attrName>style.visibility</p:attrName>
                                        </p:attrNameLst>
                                      </p:cBhvr>
                                      <p:to>
                                        <p:strVal val="visible"/>
                                      </p:to>
                                    </p:set>
                                    <p:animEffect transition="in" filter="wipe(left)">
                                      <p:cBhvr>
                                        <p:cTn id="60" dur="500"/>
                                        <p:tgtEl>
                                          <p:spTgt spid="14339"/>
                                        </p:tgtEl>
                                      </p:cBhvr>
                                    </p:animEffect>
                                  </p:childTnLst>
                                </p:cTn>
                              </p:par>
                            </p:childTnLst>
                          </p:cTn>
                        </p:par>
                        <p:par>
                          <p:cTn id="61" fill="hold">
                            <p:stCondLst>
                              <p:cond delay="3350"/>
                            </p:stCondLst>
                            <p:childTnLst>
                              <p:par>
                                <p:cTn id="62" presetID="31" presetClass="entr" presetSubtype="0" fill="hold" grpId="0" nodeType="afterEffect">
                                  <p:stCondLst>
                                    <p:cond delay="0"/>
                                  </p:stCondLst>
                                  <p:childTnLst>
                                    <p:set>
                                      <p:cBhvr>
                                        <p:cTn id="63" dur="1" fill="hold">
                                          <p:stCondLst>
                                            <p:cond delay="0"/>
                                          </p:stCondLst>
                                        </p:cTn>
                                        <p:tgtEl>
                                          <p:spTgt spid="14345"/>
                                        </p:tgtEl>
                                        <p:attrNameLst>
                                          <p:attrName>style.visibility</p:attrName>
                                        </p:attrNameLst>
                                      </p:cBhvr>
                                      <p:to>
                                        <p:strVal val="visible"/>
                                      </p:to>
                                    </p:set>
                                    <p:anim calcmode="lin" valueType="num">
                                      <p:cBhvr>
                                        <p:cTn id="64" dur="300" fill="hold"/>
                                        <p:tgtEl>
                                          <p:spTgt spid="14345"/>
                                        </p:tgtEl>
                                        <p:attrNameLst>
                                          <p:attrName>ppt_w</p:attrName>
                                        </p:attrNameLst>
                                      </p:cBhvr>
                                      <p:tavLst>
                                        <p:tav tm="0">
                                          <p:val>
                                            <p:fltVal val="0.000000"/>
                                          </p:val>
                                        </p:tav>
                                        <p:tav tm="100000">
                                          <p:val>
                                            <p:strVal val="#ppt_w"/>
                                          </p:val>
                                        </p:tav>
                                      </p:tavLst>
                                    </p:anim>
                                    <p:anim calcmode="lin" valueType="num">
                                      <p:cBhvr>
                                        <p:cTn id="65" dur="300" fill="hold"/>
                                        <p:tgtEl>
                                          <p:spTgt spid="14345"/>
                                        </p:tgtEl>
                                        <p:attrNameLst>
                                          <p:attrName>ppt_h</p:attrName>
                                        </p:attrNameLst>
                                      </p:cBhvr>
                                      <p:tavLst>
                                        <p:tav tm="0">
                                          <p:val>
                                            <p:fltVal val="0.000000"/>
                                          </p:val>
                                        </p:tav>
                                        <p:tav tm="100000">
                                          <p:val>
                                            <p:strVal val="#ppt_h"/>
                                          </p:val>
                                        </p:tav>
                                      </p:tavLst>
                                    </p:anim>
                                    <p:anim calcmode="lin" valueType="num">
                                      <p:cBhvr>
                                        <p:cTn id="66" dur="300" fill="hold"/>
                                        <p:tgtEl>
                                          <p:spTgt spid="14345"/>
                                        </p:tgtEl>
                                        <p:attrNameLst>
                                          <p:attrName>style.rotation</p:attrName>
                                        </p:attrNameLst>
                                      </p:cBhvr>
                                      <p:tavLst>
                                        <p:tav tm="0">
                                          <p:val>
                                            <p:fltVal val="90.000000"/>
                                          </p:val>
                                        </p:tav>
                                        <p:tav tm="100000">
                                          <p:val>
                                            <p:fltVal val="0.000000"/>
                                          </p:val>
                                        </p:tav>
                                      </p:tavLst>
                                    </p:anim>
                                    <p:animEffect transition="in" filter="fade">
                                      <p:cBhvr>
                                        <p:cTn id="67" dur="300"/>
                                        <p:tgtEl>
                                          <p:spTgt spid="14345"/>
                                        </p:tgtEl>
                                      </p:cBhvr>
                                    </p:animEffect>
                                  </p:childTnLst>
                                </p:cTn>
                              </p:par>
                            </p:childTnLst>
                          </p:cTn>
                        </p:par>
                        <p:par>
                          <p:cTn id="68" fill="hold">
                            <p:stCondLst>
                              <p:cond delay="3850"/>
                            </p:stCondLst>
                            <p:childTnLst>
                              <p:par>
                                <p:cTn id="69" presetID="22" presetClass="entr" presetSubtype="8" fill="hold" nodeType="afterEffect">
                                  <p:stCondLst>
                                    <p:cond delay="0"/>
                                  </p:stCondLst>
                                  <p:childTnLst>
                                    <p:set>
                                      <p:cBhvr>
                                        <p:cTn id="70" dur="1" fill="hold">
                                          <p:stCondLst>
                                            <p:cond delay="0"/>
                                          </p:stCondLst>
                                        </p:cTn>
                                        <p:tgtEl>
                                          <p:spTgt spid="14342"/>
                                        </p:tgtEl>
                                        <p:attrNameLst>
                                          <p:attrName>style.visibility</p:attrName>
                                        </p:attrNameLst>
                                      </p:cBhvr>
                                      <p:to>
                                        <p:strVal val="visible"/>
                                      </p:to>
                                    </p:set>
                                    <p:animEffect transition="in" filter="wipe(left)">
                                      <p:cBhvr>
                                        <p:cTn id="71" dur="500"/>
                                        <p:tgtEl>
                                          <p:spTgt spid="1434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4343"/>
                                        </p:tgtEl>
                                        <p:attrNameLst>
                                          <p:attrName>style.visibility</p:attrName>
                                        </p:attrNameLst>
                                      </p:cBhvr>
                                      <p:to>
                                        <p:strVal val="visible"/>
                                      </p:to>
                                    </p:set>
                                    <p:animEffect transition="in" filter="wipe(left)">
                                      <p:cBhvr>
                                        <p:cTn id="74" dur="500"/>
                                        <p:tgtEl>
                                          <p:spTgt spid="14343"/>
                                        </p:tgtEl>
                                      </p:cBhvr>
                                    </p:animEffect>
                                  </p:childTnLst>
                                </p:cTn>
                              </p:par>
                            </p:childTnLst>
                          </p:cTn>
                        </p:par>
                        <p:par>
                          <p:cTn id="75" fill="hold">
                            <p:stCondLst>
                              <p:cond delay="4350"/>
                            </p:stCondLst>
                            <p:childTnLst>
                              <p:par>
                                <p:cTn id="76" presetID="31" presetClass="entr" presetSubtype="0" fill="hold" grpId="0" nodeType="afterEffect">
                                  <p:stCondLst>
                                    <p:cond delay="0"/>
                                  </p:stCondLst>
                                  <p:childTnLst>
                                    <p:set>
                                      <p:cBhvr>
                                        <p:cTn id="77" dur="1" fill="hold">
                                          <p:stCondLst>
                                            <p:cond delay="0"/>
                                          </p:stCondLst>
                                        </p:cTn>
                                        <p:tgtEl>
                                          <p:spTgt spid="14349"/>
                                        </p:tgtEl>
                                        <p:attrNameLst>
                                          <p:attrName>style.visibility</p:attrName>
                                        </p:attrNameLst>
                                      </p:cBhvr>
                                      <p:to>
                                        <p:strVal val="visible"/>
                                      </p:to>
                                    </p:set>
                                    <p:anim calcmode="lin" valueType="num">
                                      <p:cBhvr>
                                        <p:cTn id="78" dur="300" fill="hold"/>
                                        <p:tgtEl>
                                          <p:spTgt spid="14349"/>
                                        </p:tgtEl>
                                        <p:attrNameLst>
                                          <p:attrName>ppt_w</p:attrName>
                                        </p:attrNameLst>
                                      </p:cBhvr>
                                      <p:tavLst>
                                        <p:tav tm="0">
                                          <p:val>
                                            <p:fltVal val="0.000000"/>
                                          </p:val>
                                        </p:tav>
                                        <p:tav tm="100000">
                                          <p:val>
                                            <p:strVal val="#ppt_w"/>
                                          </p:val>
                                        </p:tav>
                                      </p:tavLst>
                                    </p:anim>
                                    <p:anim calcmode="lin" valueType="num">
                                      <p:cBhvr>
                                        <p:cTn id="79" dur="300" fill="hold"/>
                                        <p:tgtEl>
                                          <p:spTgt spid="14349"/>
                                        </p:tgtEl>
                                        <p:attrNameLst>
                                          <p:attrName>ppt_h</p:attrName>
                                        </p:attrNameLst>
                                      </p:cBhvr>
                                      <p:tavLst>
                                        <p:tav tm="0">
                                          <p:val>
                                            <p:fltVal val="0.000000"/>
                                          </p:val>
                                        </p:tav>
                                        <p:tav tm="100000">
                                          <p:val>
                                            <p:strVal val="#ppt_h"/>
                                          </p:val>
                                        </p:tav>
                                      </p:tavLst>
                                    </p:anim>
                                    <p:anim calcmode="lin" valueType="num">
                                      <p:cBhvr>
                                        <p:cTn id="80" dur="300" fill="hold"/>
                                        <p:tgtEl>
                                          <p:spTgt spid="14349"/>
                                        </p:tgtEl>
                                        <p:attrNameLst>
                                          <p:attrName>style.rotation</p:attrName>
                                        </p:attrNameLst>
                                      </p:cBhvr>
                                      <p:tavLst>
                                        <p:tav tm="0">
                                          <p:val>
                                            <p:fltVal val="90.000000"/>
                                          </p:val>
                                        </p:tav>
                                        <p:tav tm="100000">
                                          <p:val>
                                            <p:fltVal val="0.000000"/>
                                          </p:val>
                                        </p:tav>
                                      </p:tavLst>
                                    </p:anim>
                                    <p:animEffect transition="in" filter="fade">
                                      <p:cBhvr>
                                        <p:cTn id="81" dur="300"/>
                                        <p:tgtEl>
                                          <p:spTgt spid="14349"/>
                                        </p:tgtEl>
                                      </p:cBhvr>
                                    </p:animEffect>
                                  </p:childTnLst>
                                </p:cTn>
                              </p:par>
                            </p:childTnLst>
                          </p:cTn>
                        </p:par>
                        <p:par>
                          <p:cTn id="82" fill="hold">
                            <p:stCondLst>
                              <p:cond delay="4850"/>
                            </p:stCondLst>
                            <p:childTnLst>
                              <p:par>
                                <p:cTn id="83" presetID="22" presetClass="entr" presetSubtype="8" fill="hold" nodeType="afterEffect">
                                  <p:stCondLst>
                                    <p:cond delay="0"/>
                                  </p:stCondLst>
                                  <p:childTnLst>
                                    <p:set>
                                      <p:cBhvr>
                                        <p:cTn id="84" dur="1" fill="hold">
                                          <p:stCondLst>
                                            <p:cond delay="0"/>
                                          </p:stCondLst>
                                        </p:cTn>
                                        <p:tgtEl>
                                          <p:spTgt spid="14346"/>
                                        </p:tgtEl>
                                        <p:attrNameLst>
                                          <p:attrName>style.visibility</p:attrName>
                                        </p:attrNameLst>
                                      </p:cBhvr>
                                      <p:to>
                                        <p:strVal val="visible"/>
                                      </p:to>
                                    </p:set>
                                    <p:animEffect transition="in" filter="wipe(left)">
                                      <p:cBhvr>
                                        <p:cTn id="85" dur="500"/>
                                        <p:tgtEl>
                                          <p:spTgt spid="1434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4347"/>
                                        </p:tgtEl>
                                        <p:attrNameLst>
                                          <p:attrName>style.visibility</p:attrName>
                                        </p:attrNameLst>
                                      </p:cBhvr>
                                      <p:to>
                                        <p:strVal val="visible"/>
                                      </p:to>
                                    </p:set>
                                    <p:animEffect transition="in" filter="wipe(left)">
                                      <p:cBhvr>
                                        <p:cTn id="88" dur="500"/>
                                        <p:tgtEl>
                                          <p:spTgt spid="14347"/>
                                        </p:tgtEl>
                                      </p:cBhvr>
                                    </p:animEffect>
                                  </p:childTnLst>
                                </p:cTn>
                              </p:par>
                            </p:childTnLst>
                          </p:cTn>
                        </p:par>
                        <p:par>
                          <p:cTn id="89" fill="hold">
                            <p:stCondLst>
                              <p:cond delay="5350"/>
                            </p:stCondLst>
                            <p:childTnLst>
                              <p:par>
                                <p:cTn id="90" presetID="31" presetClass="entr" presetSubtype="0" fill="hold" grpId="0" nodeType="afterEffect">
                                  <p:stCondLst>
                                    <p:cond delay="0"/>
                                  </p:stCondLst>
                                  <p:childTnLst>
                                    <p:set>
                                      <p:cBhvr>
                                        <p:cTn id="91" dur="1" fill="hold">
                                          <p:stCondLst>
                                            <p:cond delay="0"/>
                                          </p:stCondLst>
                                        </p:cTn>
                                        <p:tgtEl>
                                          <p:spTgt spid="14353"/>
                                        </p:tgtEl>
                                        <p:attrNameLst>
                                          <p:attrName>style.visibility</p:attrName>
                                        </p:attrNameLst>
                                      </p:cBhvr>
                                      <p:to>
                                        <p:strVal val="visible"/>
                                      </p:to>
                                    </p:set>
                                    <p:anim calcmode="lin" valueType="num">
                                      <p:cBhvr>
                                        <p:cTn id="92" dur="300" fill="hold"/>
                                        <p:tgtEl>
                                          <p:spTgt spid="14353"/>
                                        </p:tgtEl>
                                        <p:attrNameLst>
                                          <p:attrName>ppt_w</p:attrName>
                                        </p:attrNameLst>
                                      </p:cBhvr>
                                      <p:tavLst>
                                        <p:tav tm="0">
                                          <p:val>
                                            <p:fltVal val="0.000000"/>
                                          </p:val>
                                        </p:tav>
                                        <p:tav tm="100000">
                                          <p:val>
                                            <p:strVal val="#ppt_w"/>
                                          </p:val>
                                        </p:tav>
                                      </p:tavLst>
                                    </p:anim>
                                    <p:anim calcmode="lin" valueType="num">
                                      <p:cBhvr>
                                        <p:cTn id="93" dur="300" fill="hold"/>
                                        <p:tgtEl>
                                          <p:spTgt spid="14353"/>
                                        </p:tgtEl>
                                        <p:attrNameLst>
                                          <p:attrName>ppt_h</p:attrName>
                                        </p:attrNameLst>
                                      </p:cBhvr>
                                      <p:tavLst>
                                        <p:tav tm="0">
                                          <p:val>
                                            <p:fltVal val="0.000000"/>
                                          </p:val>
                                        </p:tav>
                                        <p:tav tm="100000">
                                          <p:val>
                                            <p:strVal val="#ppt_h"/>
                                          </p:val>
                                        </p:tav>
                                      </p:tavLst>
                                    </p:anim>
                                    <p:anim calcmode="lin" valueType="num">
                                      <p:cBhvr>
                                        <p:cTn id="94" dur="300" fill="hold"/>
                                        <p:tgtEl>
                                          <p:spTgt spid="14353"/>
                                        </p:tgtEl>
                                        <p:attrNameLst>
                                          <p:attrName>style.rotation</p:attrName>
                                        </p:attrNameLst>
                                      </p:cBhvr>
                                      <p:tavLst>
                                        <p:tav tm="0">
                                          <p:val>
                                            <p:fltVal val="90.000000"/>
                                          </p:val>
                                        </p:tav>
                                        <p:tav tm="100000">
                                          <p:val>
                                            <p:fltVal val="0.000000"/>
                                          </p:val>
                                        </p:tav>
                                      </p:tavLst>
                                    </p:anim>
                                    <p:animEffect transition="in" filter="fade">
                                      <p:cBhvr>
                                        <p:cTn id="95" dur="300"/>
                                        <p:tgtEl>
                                          <p:spTgt spid="14353"/>
                                        </p:tgtEl>
                                      </p:cBhvr>
                                    </p:animEffect>
                                  </p:childTnLst>
                                </p:cTn>
                              </p:par>
                            </p:childTnLst>
                          </p:cTn>
                        </p:par>
                        <p:par>
                          <p:cTn id="96" fill="hold">
                            <p:stCondLst>
                              <p:cond delay="5850"/>
                            </p:stCondLst>
                            <p:childTnLst>
                              <p:par>
                                <p:cTn id="97" presetID="22" presetClass="entr" presetSubtype="8" fill="hold" nodeType="afterEffect">
                                  <p:stCondLst>
                                    <p:cond delay="0"/>
                                  </p:stCondLst>
                                  <p:childTnLst>
                                    <p:set>
                                      <p:cBhvr>
                                        <p:cTn id="98" dur="1" fill="hold">
                                          <p:stCondLst>
                                            <p:cond delay="0"/>
                                          </p:stCondLst>
                                        </p:cTn>
                                        <p:tgtEl>
                                          <p:spTgt spid="14350"/>
                                        </p:tgtEl>
                                        <p:attrNameLst>
                                          <p:attrName>style.visibility</p:attrName>
                                        </p:attrNameLst>
                                      </p:cBhvr>
                                      <p:to>
                                        <p:strVal val="visible"/>
                                      </p:to>
                                    </p:set>
                                    <p:animEffect transition="in" filter="wipe(left)">
                                      <p:cBhvr>
                                        <p:cTn id="99" dur="500"/>
                                        <p:tgtEl>
                                          <p:spTgt spid="1435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4351"/>
                                        </p:tgtEl>
                                        <p:attrNameLst>
                                          <p:attrName>style.visibility</p:attrName>
                                        </p:attrNameLst>
                                      </p:cBhvr>
                                      <p:to>
                                        <p:strVal val="visible"/>
                                      </p:to>
                                    </p:set>
                                    <p:animEffect transition="in" filter="wipe(left)">
                                      <p:cBhvr>
                                        <p:cTn id="102" dur="500"/>
                                        <p:tgtEl>
                                          <p:spTgt spid="14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p:bldP spid="14340" grpId="0" bldLvl="0" animBg="1"/>
      <p:bldP spid="14340" grpId="1" bldLvl="0" animBg="1"/>
      <p:bldP spid="14341" grpId="0"/>
      <p:bldP spid="14343" grpId="0" bldLvl="0" animBg="1"/>
      <p:bldP spid="14344" grpId="0" bldLvl="0" animBg="1"/>
      <p:bldP spid="14344" grpId="1" bldLvl="0" animBg="1"/>
      <p:bldP spid="14345" grpId="0"/>
      <p:bldP spid="14347" grpId="0" bldLvl="0" animBg="1"/>
      <p:bldP spid="14348" grpId="0" bldLvl="0" animBg="1"/>
      <p:bldP spid="14348" grpId="1" bldLvl="0" animBg="1"/>
      <p:bldP spid="14349" grpId="0"/>
      <p:bldP spid="14351" grpId="0" bldLvl="0" animBg="1"/>
      <p:bldP spid="14352" grpId="0" bldLvl="0" animBg="1"/>
      <p:bldP spid="14352" grpId="1" bldLvl="0" animBg="1"/>
      <p:bldP spid="14353" grpId="0"/>
      <p:bldP spid="14363" grpId="0"/>
      <p:bldP spid="14364" grpId="0"/>
      <p:bldP spid="1436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Freeform 40"/>
          <p:cNvSpPr>
            <a:spLocks noEditPoints="1"/>
          </p:cNvSpPr>
          <p:nvPr/>
        </p:nvSpPr>
        <p:spPr>
          <a:xfrm>
            <a:off x="554038" y="227013"/>
            <a:ext cx="265112" cy="393700"/>
          </a:xfrm>
          <a:custGeom>
            <a:avLst/>
            <a:gdLst/>
            <a:ahLst/>
            <a:cxnLst>
              <a:cxn ang="0">
                <a:pos x="79213" y="375784"/>
              </a:cxn>
              <a:cxn ang="0">
                <a:pos x="252291" y="375784"/>
              </a:cxn>
              <a:cxn ang="0">
                <a:pos x="261449" y="384972"/>
              </a:cxn>
              <a:cxn ang="0">
                <a:pos x="252291" y="393700"/>
              </a:cxn>
              <a:cxn ang="0">
                <a:pos x="79213" y="393700"/>
              </a:cxn>
              <a:cxn ang="0">
                <a:pos x="70056" y="384972"/>
              </a:cxn>
              <a:cxn ang="0">
                <a:pos x="79213" y="375784"/>
              </a:cxn>
              <a:cxn ang="0">
                <a:pos x="82876" y="290337"/>
              </a:cxn>
              <a:cxn ang="0">
                <a:pos x="178115" y="133224"/>
              </a:cxn>
              <a:cxn ang="0">
                <a:pos x="211540" y="153437"/>
              </a:cxn>
              <a:cxn ang="0">
                <a:pos x="116759" y="310550"/>
              </a:cxn>
              <a:cxn ang="0">
                <a:pos x="82876" y="290337"/>
              </a:cxn>
              <a:cxn ang="0">
                <a:pos x="16026" y="249451"/>
              </a:cxn>
              <a:cxn ang="0">
                <a:pos x="111265" y="92338"/>
              </a:cxn>
              <a:cxn ang="0">
                <a:pos x="144690" y="112551"/>
              </a:cxn>
              <a:cxn ang="0">
                <a:pos x="49451" y="269664"/>
              </a:cxn>
              <a:cxn ang="0">
                <a:pos x="16026" y="249451"/>
              </a:cxn>
              <a:cxn ang="0">
                <a:pos x="916" y="376702"/>
              </a:cxn>
              <a:cxn ang="0">
                <a:pos x="10073" y="298606"/>
              </a:cxn>
              <a:cxn ang="0">
                <a:pos x="75550" y="338113"/>
              </a:cxn>
              <a:cxn ang="0">
                <a:pos x="10989" y="382675"/>
              </a:cxn>
              <a:cxn ang="0">
                <a:pos x="916" y="376702"/>
              </a:cxn>
              <a:cxn ang="0">
                <a:pos x="136906" y="48696"/>
              </a:cxn>
              <a:cxn ang="0">
                <a:pos x="123169" y="71665"/>
              </a:cxn>
              <a:cxn ang="0">
                <a:pos x="223445" y="132765"/>
              </a:cxn>
              <a:cxn ang="0">
                <a:pos x="237639" y="109795"/>
              </a:cxn>
              <a:cxn ang="0">
                <a:pos x="136906" y="48696"/>
              </a:cxn>
              <a:cxn ang="0">
                <a:pos x="158426" y="13782"/>
              </a:cxn>
              <a:cxn ang="0">
                <a:pos x="188646" y="6432"/>
              </a:cxn>
              <a:cxn ang="0">
                <a:pos x="251376" y="44561"/>
              </a:cxn>
              <a:cxn ang="0">
                <a:pos x="259160" y="74881"/>
              </a:cxn>
              <a:cxn ang="0">
                <a:pos x="250460" y="89122"/>
              </a:cxn>
              <a:cxn ang="0">
                <a:pos x="149726" y="28023"/>
              </a:cxn>
              <a:cxn ang="0">
                <a:pos x="158426" y="13782"/>
              </a:cxn>
            </a:cxnLst>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alpha val="100000"/>
            </a:schemeClr>
          </a:solidFill>
          <a:ln w="9525">
            <a:noFill/>
          </a:ln>
        </p:spPr>
        <p:txBody>
          <a:bodyPr/>
          <a:p>
            <a:endParaRPr lang="zh-CN" altLang="en-US"/>
          </a:p>
        </p:txBody>
      </p:sp>
      <p:cxnSp>
        <p:nvCxnSpPr>
          <p:cNvPr id="26628" name="直接连接符 46"/>
          <p:cNvCxnSpPr/>
          <p:nvPr/>
        </p:nvCxnSpPr>
        <p:spPr>
          <a:xfrm flipH="1">
            <a:off x="985838" y="615950"/>
            <a:ext cx="9899650" cy="0"/>
          </a:xfrm>
          <a:prstGeom prst="line">
            <a:avLst/>
          </a:prstGeom>
          <a:ln w="9525" cap="flat" cmpd="sng">
            <a:solidFill>
              <a:schemeClr val="tx2"/>
            </a:solidFill>
            <a:prstDash val="solid"/>
            <a:headEnd type="none" w="med" len="med"/>
            <a:tailEnd type="none" w="med" len="med"/>
          </a:ln>
        </p:spPr>
      </p:cxnSp>
      <p:sp>
        <p:nvSpPr>
          <p:cNvPr id="2" name="文本框 1"/>
          <p:cNvSpPr txBox="1"/>
          <p:nvPr/>
        </p:nvSpPr>
        <p:spPr>
          <a:xfrm>
            <a:off x="986155" y="-27305"/>
            <a:ext cx="4065905" cy="583565"/>
          </a:xfrm>
          <a:prstGeom prst="rect">
            <a:avLst/>
          </a:prstGeom>
          <a:noFill/>
        </p:spPr>
        <p:txBody>
          <a:bodyPr wrap="square" rtlCol="0">
            <a:spAutoFit/>
          </a:bodyPr>
          <a:p>
            <a:pPr algn="l" eaLnBrk="1" hangingPunct="1">
              <a:buClrTx/>
              <a:buSzTx/>
            </a:pPr>
            <a:r>
              <a:rPr lang="zh-CN" altLang="en-US" sz="3200" dirty="0">
                <a:solidFill>
                  <a:schemeClr val="bg1"/>
                </a:solidFill>
                <a:latin typeface="微软雅黑" panose="020B0503020204020204" pitchFamily="34" charset="-122"/>
                <a:ea typeface="+mn-ea"/>
                <a:sym typeface="+mn-ea"/>
              </a:rPr>
              <a:t>一、选题的研究背景</a:t>
            </a:r>
            <a:endParaRPr lang="zh-CN" altLang="en-US" sz="3200" dirty="0">
              <a:solidFill>
                <a:schemeClr val="bg1"/>
              </a:solidFill>
              <a:latin typeface="微软雅黑" panose="020B0503020204020204" pitchFamily="34" charset="-122"/>
              <a:ea typeface="+mn-ea"/>
            </a:endParaRPr>
          </a:p>
        </p:txBody>
      </p:sp>
      <p:sp>
        <p:nvSpPr>
          <p:cNvPr id="3" name="文本框 2"/>
          <p:cNvSpPr txBox="1"/>
          <p:nvPr/>
        </p:nvSpPr>
        <p:spPr>
          <a:xfrm>
            <a:off x="453390" y="3429000"/>
            <a:ext cx="10488295" cy="1322070"/>
          </a:xfrm>
          <a:prstGeom prst="rect">
            <a:avLst/>
          </a:prstGeom>
          <a:noFill/>
        </p:spPr>
        <p:txBody>
          <a:bodyPr wrap="square" rtlCol="0" anchor="t">
            <a:spAutoFit/>
          </a:bodyPr>
          <a:p>
            <a:pPr algn="l" eaLnBrk="1" hangingPunct="1">
              <a:buClrTx/>
              <a:buSzTx/>
            </a:pPr>
            <a:r>
              <a:rPr lang="zh-CN" altLang="en-US" sz="3200" dirty="0">
                <a:solidFill>
                  <a:schemeClr val="bg1"/>
                </a:solidFill>
                <a:latin typeface="微软雅黑" panose="020B0503020204020204" pitchFamily="34" charset="-122"/>
                <a:ea typeface="+mn-ea"/>
                <a:sym typeface="+mn-ea"/>
              </a:rPr>
              <a:t> </a:t>
            </a:r>
            <a:r>
              <a:rPr lang="en-US" altLang="zh-CN" sz="3200" dirty="0">
                <a:solidFill>
                  <a:schemeClr val="bg1"/>
                </a:solidFill>
                <a:latin typeface="微软雅黑" panose="020B0503020204020204" pitchFamily="34" charset="-122"/>
                <a:ea typeface="+mn-ea"/>
                <a:sym typeface="+mn-ea"/>
              </a:rPr>
              <a:t>    </a:t>
            </a:r>
            <a:r>
              <a:rPr lang="zh-CN" altLang="en-US" sz="2400" dirty="0">
                <a:solidFill>
                  <a:schemeClr val="bg1"/>
                </a:solidFill>
                <a:latin typeface="微软雅黑" panose="020B0503020204020204" pitchFamily="34" charset="-122"/>
                <a:ea typeface="+mn-ea"/>
                <a:sym typeface="+mn-ea"/>
              </a:rPr>
              <a:t>塑料工业是当今世界上增长最快的工业门类之一，而注射模具是其中发展较快的种类。因此，研究注射模具对了解塑料产品的生产过程和提高产品质量有很大意义。</a:t>
            </a:r>
            <a:endParaRPr lang="zh-CN" altLang="en-US" sz="2400" dirty="0">
              <a:solidFill>
                <a:schemeClr val="bg1"/>
              </a:solidFill>
              <a:latin typeface="微软雅黑" panose="020B0503020204020204" pitchFamily="34" charset="-122"/>
              <a:ea typeface="+mn-ea"/>
              <a:sym typeface="+mn-ea"/>
            </a:endParaRPr>
          </a:p>
        </p:txBody>
      </p:sp>
      <p:sp>
        <p:nvSpPr>
          <p:cNvPr id="4" name="文本框 3"/>
          <p:cNvSpPr txBox="1"/>
          <p:nvPr/>
        </p:nvSpPr>
        <p:spPr>
          <a:xfrm>
            <a:off x="626110" y="836930"/>
            <a:ext cx="10488295" cy="3201035"/>
          </a:xfrm>
          <a:prstGeom prst="rect">
            <a:avLst/>
          </a:prstGeom>
          <a:noFill/>
        </p:spPr>
        <p:txBody>
          <a:bodyPr wrap="square" rtlCol="0">
            <a:noAutofit/>
          </a:bodyPr>
          <a:p>
            <a:r>
              <a:rPr lang="en-US" altLang="zh-CN" sz="2400" dirty="0">
                <a:solidFill>
                  <a:schemeClr val="bg1"/>
                </a:solidFill>
                <a:latin typeface="微软雅黑" panose="020B0503020204020204" pitchFamily="34" charset="-122"/>
                <a:ea typeface="+mn-ea"/>
              </a:rPr>
              <a:t>      </a:t>
            </a:r>
            <a:r>
              <a:rPr lang="zh-CN" altLang="en-US" sz="2400" dirty="0">
                <a:solidFill>
                  <a:schemeClr val="bg1"/>
                </a:solidFill>
                <a:latin typeface="微软雅黑" panose="020B0503020204020204" pitchFamily="34" charset="-122"/>
                <a:ea typeface="+mn-ea"/>
              </a:rPr>
              <a:t>模具具有标准化、专业化水平高的特点，具备模具标准件和优质模具材料的生产与供应系统。模具行业已成为工业体系的一个基础工业。技术、人才和资本密集。技术密集体现在模具的CAD/CAM，而先进的设计制造手段和设备必然需要高素质的从业人员，形成人才密集。此外，模具企业投资大，设备先进，制模水平高，形成资本密集。工业先进国家的模具年总产值超过机床年总产值，模具行业人均产值也高于一般工业。</a:t>
            </a:r>
            <a:endParaRPr lang="zh-CN" altLang="en-US" sz="2400" dirty="0">
              <a:solidFill>
                <a:schemeClr val="bg1"/>
              </a:solidFill>
              <a:latin typeface="微软雅黑" panose="020B0503020204020204" pitchFamily="34" charset="-122"/>
              <a:ea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1+#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6628"/>
                                        </p:tgtEl>
                                        <p:attrNameLst>
                                          <p:attrName>style.visibility</p:attrName>
                                        </p:attrNameLst>
                                      </p:cBhvr>
                                      <p:to>
                                        <p:strVal val="visible"/>
                                      </p:to>
                                    </p:set>
                                    <p:animEffect transition="in" filter="wipe(right)">
                                      <p:cBhvr>
                                        <p:cTn id="11"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76"/>
          <p:cNvSpPr txBox="1"/>
          <p:nvPr/>
        </p:nvSpPr>
        <p:spPr>
          <a:xfrm>
            <a:off x="1201103" y="32385"/>
            <a:ext cx="30276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indent="0" algn="l" eaLnBrk="1" hangingPunct="1">
              <a:buClrTx/>
              <a:buSzTx/>
              <a:buNone/>
            </a:pPr>
            <a:r>
              <a:rPr lang="zh-CN" altLang="en-US" sz="3200" dirty="0">
                <a:solidFill>
                  <a:schemeClr val="bg1"/>
                </a:solidFill>
                <a:latin typeface="微软雅黑" panose="020B0503020204020204" pitchFamily="34" charset="-122"/>
                <a:sym typeface="+mn-ea"/>
              </a:rPr>
              <a:t>二、塑件的介绍</a:t>
            </a:r>
            <a:endParaRPr lang="zh-CN" altLang="en-US" sz="3200" dirty="0">
              <a:solidFill>
                <a:schemeClr val="bg1"/>
              </a:solidFill>
              <a:latin typeface="微软雅黑" panose="020B0503020204020204" pitchFamily="34" charset="-122"/>
            </a:endParaRPr>
          </a:p>
        </p:txBody>
      </p:sp>
      <p:sp>
        <p:nvSpPr>
          <p:cNvPr id="22531" name="Freeform 40"/>
          <p:cNvSpPr>
            <a:spLocks noEditPoints="1"/>
          </p:cNvSpPr>
          <p:nvPr/>
        </p:nvSpPr>
        <p:spPr>
          <a:xfrm>
            <a:off x="554038" y="227013"/>
            <a:ext cx="265112" cy="393700"/>
          </a:xfrm>
          <a:custGeom>
            <a:avLst/>
            <a:gdLst/>
            <a:ahLst/>
            <a:cxnLst>
              <a:cxn ang="0">
                <a:pos x="79213" y="375784"/>
              </a:cxn>
              <a:cxn ang="0">
                <a:pos x="252291" y="375784"/>
              </a:cxn>
              <a:cxn ang="0">
                <a:pos x="261449" y="384972"/>
              </a:cxn>
              <a:cxn ang="0">
                <a:pos x="252291" y="393700"/>
              </a:cxn>
              <a:cxn ang="0">
                <a:pos x="79213" y="393700"/>
              </a:cxn>
              <a:cxn ang="0">
                <a:pos x="70056" y="384972"/>
              </a:cxn>
              <a:cxn ang="0">
                <a:pos x="79213" y="375784"/>
              </a:cxn>
              <a:cxn ang="0">
                <a:pos x="82876" y="290337"/>
              </a:cxn>
              <a:cxn ang="0">
                <a:pos x="178115" y="133224"/>
              </a:cxn>
              <a:cxn ang="0">
                <a:pos x="211540" y="153437"/>
              </a:cxn>
              <a:cxn ang="0">
                <a:pos x="116759" y="310550"/>
              </a:cxn>
              <a:cxn ang="0">
                <a:pos x="82876" y="290337"/>
              </a:cxn>
              <a:cxn ang="0">
                <a:pos x="16026" y="249451"/>
              </a:cxn>
              <a:cxn ang="0">
                <a:pos x="111265" y="92338"/>
              </a:cxn>
              <a:cxn ang="0">
                <a:pos x="144690" y="112551"/>
              </a:cxn>
              <a:cxn ang="0">
                <a:pos x="49451" y="269664"/>
              </a:cxn>
              <a:cxn ang="0">
                <a:pos x="16026" y="249451"/>
              </a:cxn>
              <a:cxn ang="0">
                <a:pos x="916" y="376702"/>
              </a:cxn>
              <a:cxn ang="0">
                <a:pos x="10073" y="298606"/>
              </a:cxn>
              <a:cxn ang="0">
                <a:pos x="75550" y="338113"/>
              </a:cxn>
              <a:cxn ang="0">
                <a:pos x="10989" y="382675"/>
              </a:cxn>
              <a:cxn ang="0">
                <a:pos x="916" y="376702"/>
              </a:cxn>
              <a:cxn ang="0">
                <a:pos x="136906" y="48696"/>
              </a:cxn>
              <a:cxn ang="0">
                <a:pos x="123169" y="71665"/>
              </a:cxn>
              <a:cxn ang="0">
                <a:pos x="223445" y="132765"/>
              </a:cxn>
              <a:cxn ang="0">
                <a:pos x="237639" y="109795"/>
              </a:cxn>
              <a:cxn ang="0">
                <a:pos x="136906" y="48696"/>
              </a:cxn>
              <a:cxn ang="0">
                <a:pos x="158426" y="13782"/>
              </a:cxn>
              <a:cxn ang="0">
                <a:pos x="188646" y="6432"/>
              </a:cxn>
              <a:cxn ang="0">
                <a:pos x="251376" y="44561"/>
              </a:cxn>
              <a:cxn ang="0">
                <a:pos x="259160" y="74881"/>
              </a:cxn>
              <a:cxn ang="0">
                <a:pos x="250460" y="89122"/>
              </a:cxn>
              <a:cxn ang="0">
                <a:pos x="149726" y="28023"/>
              </a:cxn>
              <a:cxn ang="0">
                <a:pos x="158426" y="13782"/>
              </a:cxn>
            </a:cxnLst>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alpha val="100000"/>
            </a:schemeClr>
          </a:solidFill>
          <a:ln w="9525">
            <a:noFill/>
          </a:ln>
        </p:spPr>
        <p:txBody>
          <a:bodyPr/>
          <a:p>
            <a:endParaRPr lang="zh-CN" altLang="en-US"/>
          </a:p>
        </p:txBody>
      </p:sp>
      <p:cxnSp>
        <p:nvCxnSpPr>
          <p:cNvPr id="22532" name="直接连接符 46"/>
          <p:cNvCxnSpPr/>
          <p:nvPr/>
        </p:nvCxnSpPr>
        <p:spPr>
          <a:xfrm flipH="1">
            <a:off x="985838" y="615950"/>
            <a:ext cx="9899650" cy="0"/>
          </a:xfrm>
          <a:prstGeom prst="line">
            <a:avLst/>
          </a:prstGeom>
          <a:ln w="9525" cap="flat" cmpd="sng">
            <a:solidFill>
              <a:schemeClr val="tx2"/>
            </a:solidFill>
            <a:prstDash val="solid"/>
            <a:headEnd type="none" w="med" len="med"/>
            <a:tailEnd type="none" w="med" len="med"/>
          </a:ln>
        </p:spPr>
      </p:cxnSp>
      <p:pic>
        <p:nvPicPr>
          <p:cNvPr id="4" name="图片 3" descr="QQ截图20230508211721"/>
          <p:cNvPicPr>
            <a:picLocks noChangeAspect="1"/>
          </p:cNvPicPr>
          <p:nvPr/>
        </p:nvPicPr>
        <p:blipFill>
          <a:blip r:embed="rId1"/>
          <a:stretch>
            <a:fillRect/>
          </a:stretch>
        </p:blipFill>
        <p:spPr>
          <a:xfrm>
            <a:off x="1418590" y="2060575"/>
            <a:ext cx="2215515" cy="1819275"/>
          </a:xfrm>
          <a:prstGeom prst="rect">
            <a:avLst/>
          </a:prstGeom>
        </p:spPr>
      </p:pic>
      <p:sp>
        <p:nvSpPr>
          <p:cNvPr id="5" name="文本框 4"/>
          <p:cNvSpPr txBox="1"/>
          <p:nvPr/>
        </p:nvSpPr>
        <p:spPr>
          <a:xfrm>
            <a:off x="1778000" y="1412240"/>
            <a:ext cx="2544445" cy="506095"/>
          </a:xfrm>
          <a:prstGeom prst="rect">
            <a:avLst/>
          </a:prstGeom>
          <a:noFill/>
        </p:spPr>
        <p:txBody>
          <a:bodyPr wrap="square" rtlCol="0">
            <a:noAutofit/>
          </a:bodyPr>
          <a:p>
            <a:pPr marL="0" lvl="0" indent="0" eaLnBrk="1" hangingPunct="1">
              <a:lnSpc>
                <a:spcPct val="150000"/>
              </a:lnSpc>
              <a:spcBef>
                <a:spcPct val="0"/>
              </a:spcBef>
              <a:buNone/>
            </a:pPr>
            <a:r>
              <a:rPr lang="zh-CN" altLang="en-US" sz="1800" dirty="0">
                <a:solidFill>
                  <a:schemeClr val="bg1"/>
                </a:solidFill>
                <a:latin typeface="微软雅黑" panose="020B0503020204020204" pitchFamily="34" charset="-122"/>
                <a:sym typeface="+mn-ea"/>
              </a:rPr>
              <a:t>塑件三维图</a:t>
            </a:r>
            <a:endParaRPr lang="zh-CN" altLang="en-US" sz="1800" dirty="0"/>
          </a:p>
        </p:txBody>
      </p:sp>
      <p:sp>
        <p:nvSpPr>
          <p:cNvPr id="9" name="文本框 8"/>
          <p:cNvSpPr txBox="1"/>
          <p:nvPr/>
        </p:nvSpPr>
        <p:spPr>
          <a:xfrm>
            <a:off x="1417320" y="4373245"/>
            <a:ext cx="2899410" cy="1195070"/>
          </a:xfrm>
          <a:prstGeom prst="rect">
            <a:avLst/>
          </a:prstGeom>
          <a:noFill/>
        </p:spPr>
        <p:txBody>
          <a:bodyPr wrap="square" rtlCol="0">
            <a:noAutofit/>
          </a:bodyPr>
          <a:p>
            <a:r>
              <a:rPr lang="en-US" altLang="zh-CN"/>
              <a:t>    </a:t>
            </a:r>
            <a:r>
              <a:rPr lang="zh-CN" altLang="en-US" sz="1800" dirty="0">
                <a:solidFill>
                  <a:schemeClr val="bg1"/>
                </a:solidFill>
                <a:latin typeface="微软雅黑" panose="020B0503020204020204" pitchFamily="34" charset="-122"/>
              </a:rPr>
              <a:t>塑件为塑料杯盖，加工过程中采用的材料为ABS,注塑效果较好。</a:t>
            </a:r>
            <a:endParaRPr lang="zh-CN" altLang="en-US"/>
          </a:p>
        </p:txBody>
      </p:sp>
      <p:sp>
        <p:nvSpPr>
          <p:cNvPr id="10" name="文本框 9"/>
          <p:cNvSpPr txBox="1"/>
          <p:nvPr/>
        </p:nvSpPr>
        <p:spPr>
          <a:xfrm>
            <a:off x="7034530" y="1622425"/>
            <a:ext cx="4065905" cy="506730"/>
          </a:xfrm>
          <a:prstGeom prst="rect">
            <a:avLst/>
          </a:prstGeom>
          <a:noFill/>
        </p:spPr>
        <p:txBody>
          <a:bodyPr wrap="square" rtlCol="0">
            <a:spAutoFit/>
          </a:bodyPr>
          <a:p>
            <a:pPr algn="l" eaLnBrk="1" hangingPunct="1">
              <a:lnSpc>
                <a:spcPct val="150000"/>
              </a:lnSpc>
              <a:buClrTx/>
              <a:buSzTx/>
            </a:pPr>
            <a:r>
              <a:rPr lang="zh-CN" altLang="en-US" sz="1800" dirty="0">
                <a:solidFill>
                  <a:schemeClr val="bg1"/>
                </a:solidFill>
                <a:latin typeface="微软雅黑" panose="020B0503020204020204" pitchFamily="34" charset="-122"/>
              </a:rPr>
              <a:t>塑件二维图及尺寸</a:t>
            </a:r>
            <a:endParaRPr lang="zh-CN" altLang="en-US" sz="1800" dirty="0">
              <a:solidFill>
                <a:schemeClr val="bg1"/>
              </a:solidFill>
              <a:latin typeface="微软雅黑" panose="020B0503020204020204" pitchFamily="34" charset="-122"/>
            </a:endParaRPr>
          </a:p>
        </p:txBody>
      </p:sp>
      <p:pic>
        <p:nvPicPr>
          <p:cNvPr id="11" name="图片 10" descr="C:\Users\W\Desktop\答辩ppt\QQ截图20230508214324.pngQQ截图20230508214324"/>
          <p:cNvPicPr>
            <a:picLocks noChangeAspect="1"/>
          </p:cNvPicPr>
          <p:nvPr/>
        </p:nvPicPr>
        <p:blipFill>
          <a:blip r:embed="rId2"/>
          <a:srcRect/>
          <a:stretch>
            <a:fillRect/>
          </a:stretch>
        </p:blipFill>
        <p:spPr>
          <a:xfrm>
            <a:off x="5607685" y="2186940"/>
            <a:ext cx="2067560" cy="1661795"/>
          </a:xfrm>
          <a:prstGeom prst="rect">
            <a:avLst/>
          </a:prstGeom>
        </p:spPr>
      </p:pic>
      <p:pic>
        <p:nvPicPr>
          <p:cNvPr id="12" name="图片 11" descr="QQ截图20230508214337"/>
          <p:cNvPicPr>
            <a:picLocks noChangeAspect="1"/>
          </p:cNvPicPr>
          <p:nvPr/>
        </p:nvPicPr>
        <p:blipFill>
          <a:blip r:embed="rId3"/>
          <a:stretch>
            <a:fillRect/>
          </a:stretch>
        </p:blipFill>
        <p:spPr>
          <a:xfrm>
            <a:off x="8114665" y="2348865"/>
            <a:ext cx="3794760" cy="149415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1+#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2532"/>
                                        </p:tgtEl>
                                        <p:attrNameLst>
                                          <p:attrName>style.visibility</p:attrName>
                                        </p:attrNameLst>
                                      </p:cBhvr>
                                      <p:to>
                                        <p:strVal val="visible"/>
                                      </p:to>
                                    </p:set>
                                    <p:animEffect transition="in" filter="wipe(right)">
                                      <p:cBhvr>
                                        <p:cTn id="11" dur="500"/>
                                        <p:tgtEl>
                                          <p:spTgt spid="22532"/>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2530"/>
                                        </p:tgtEl>
                                        <p:attrNameLst>
                                          <p:attrName>style.visibility</p:attrName>
                                        </p:attrNameLst>
                                      </p:cBhvr>
                                      <p:to>
                                        <p:strVal val="visible"/>
                                      </p:to>
                                    </p:set>
                                    <p:anim calcmode="lin" valueType="num">
                                      <p:cBhvr>
                                        <p:cTn id="15" dur="400" fill="hold"/>
                                        <p:tgtEl>
                                          <p:spTgt spid="22530"/>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2530"/>
                                        </p:tgtEl>
                                        <p:attrNameLst>
                                          <p:attrName>ppt_y</p:attrName>
                                        </p:attrNameLst>
                                      </p:cBhvr>
                                      <p:tavLst>
                                        <p:tav tm="0">
                                          <p:val>
                                            <p:strVal val="#ppt_y"/>
                                          </p:val>
                                        </p:tav>
                                        <p:tav tm="100000">
                                          <p:val>
                                            <p:strVal val="#ppt_y"/>
                                          </p:val>
                                        </p:tav>
                                      </p:tavLst>
                                    </p:anim>
                                    <p:anim calcmode="lin" valueType="num">
                                      <p:cBhvr>
                                        <p:cTn id="17" dur="400" fill="hold"/>
                                        <p:tgtEl>
                                          <p:spTgt spid="22530"/>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253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Freeform 40"/>
          <p:cNvSpPr>
            <a:spLocks noEditPoints="1"/>
          </p:cNvSpPr>
          <p:nvPr/>
        </p:nvSpPr>
        <p:spPr>
          <a:xfrm>
            <a:off x="554038" y="227013"/>
            <a:ext cx="265112" cy="393700"/>
          </a:xfrm>
          <a:custGeom>
            <a:avLst/>
            <a:gdLst/>
            <a:ahLst/>
            <a:cxnLst>
              <a:cxn ang="0">
                <a:pos x="79213" y="375784"/>
              </a:cxn>
              <a:cxn ang="0">
                <a:pos x="252291" y="375784"/>
              </a:cxn>
              <a:cxn ang="0">
                <a:pos x="261449" y="384972"/>
              </a:cxn>
              <a:cxn ang="0">
                <a:pos x="252291" y="393700"/>
              </a:cxn>
              <a:cxn ang="0">
                <a:pos x="79213" y="393700"/>
              </a:cxn>
              <a:cxn ang="0">
                <a:pos x="70056" y="384972"/>
              </a:cxn>
              <a:cxn ang="0">
                <a:pos x="79213" y="375784"/>
              </a:cxn>
              <a:cxn ang="0">
                <a:pos x="82876" y="290337"/>
              </a:cxn>
              <a:cxn ang="0">
                <a:pos x="178115" y="133224"/>
              </a:cxn>
              <a:cxn ang="0">
                <a:pos x="211540" y="153437"/>
              </a:cxn>
              <a:cxn ang="0">
                <a:pos x="116759" y="310550"/>
              </a:cxn>
              <a:cxn ang="0">
                <a:pos x="82876" y="290337"/>
              </a:cxn>
              <a:cxn ang="0">
                <a:pos x="16026" y="249451"/>
              </a:cxn>
              <a:cxn ang="0">
                <a:pos x="111265" y="92338"/>
              </a:cxn>
              <a:cxn ang="0">
                <a:pos x="144690" y="112551"/>
              </a:cxn>
              <a:cxn ang="0">
                <a:pos x="49451" y="269664"/>
              </a:cxn>
              <a:cxn ang="0">
                <a:pos x="16026" y="249451"/>
              </a:cxn>
              <a:cxn ang="0">
                <a:pos x="916" y="376702"/>
              </a:cxn>
              <a:cxn ang="0">
                <a:pos x="10073" y="298606"/>
              </a:cxn>
              <a:cxn ang="0">
                <a:pos x="75550" y="338113"/>
              </a:cxn>
              <a:cxn ang="0">
                <a:pos x="10989" y="382675"/>
              </a:cxn>
              <a:cxn ang="0">
                <a:pos x="916" y="376702"/>
              </a:cxn>
              <a:cxn ang="0">
                <a:pos x="136906" y="48696"/>
              </a:cxn>
              <a:cxn ang="0">
                <a:pos x="123169" y="71665"/>
              </a:cxn>
              <a:cxn ang="0">
                <a:pos x="223445" y="132765"/>
              </a:cxn>
              <a:cxn ang="0">
                <a:pos x="237639" y="109795"/>
              </a:cxn>
              <a:cxn ang="0">
                <a:pos x="136906" y="48696"/>
              </a:cxn>
              <a:cxn ang="0">
                <a:pos x="158426" y="13782"/>
              </a:cxn>
              <a:cxn ang="0">
                <a:pos x="188646" y="6432"/>
              </a:cxn>
              <a:cxn ang="0">
                <a:pos x="251376" y="44561"/>
              </a:cxn>
              <a:cxn ang="0">
                <a:pos x="259160" y="74881"/>
              </a:cxn>
              <a:cxn ang="0">
                <a:pos x="250460" y="89122"/>
              </a:cxn>
              <a:cxn ang="0">
                <a:pos x="149726" y="28023"/>
              </a:cxn>
              <a:cxn ang="0">
                <a:pos x="158426" y="13782"/>
              </a:cxn>
            </a:cxnLst>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alpha val="100000"/>
            </a:schemeClr>
          </a:solidFill>
          <a:ln w="9525">
            <a:noFill/>
          </a:ln>
        </p:spPr>
        <p:txBody>
          <a:bodyPr/>
          <a:p>
            <a:endParaRPr lang="zh-CN" altLang="en-US"/>
          </a:p>
        </p:txBody>
      </p:sp>
      <p:cxnSp>
        <p:nvCxnSpPr>
          <p:cNvPr id="24580" name="直接连接符 46"/>
          <p:cNvCxnSpPr/>
          <p:nvPr/>
        </p:nvCxnSpPr>
        <p:spPr>
          <a:xfrm flipH="1">
            <a:off x="985838" y="615950"/>
            <a:ext cx="9899650" cy="0"/>
          </a:xfrm>
          <a:prstGeom prst="line">
            <a:avLst/>
          </a:prstGeom>
          <a:ln w="9525" cap="flat" cmpd="sng">
            <a:solidFill>
              <a:schemeClr val="tx2"/>
            </a:solidFill>
            <a:prstDash val="solid"/>
            <a:headEnd type="none" w="med" len="med"/>
            <a:tailEnd type="none" w="med" len="med"/>
          </a:ln>
        </p:spPr>
      </p:cxnSp>
      <p:sp>
        <p:nvSpPr>
          <p:cNvPr id="24582" name="TextBox 5"/>
          <p:cNvSpPr txBox="1"/>
          <p:nvPr/>
        </p:nvSpPr>
        <p:spPr>
          <a:xfrm>
            <a:off x="1561783" y="3716655"/>
            <a:ext cx="3168650" cy="92202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lnSpc>
                <a:spcPct val="150000"/>
              </a:lnSpc>
              <a:spcBef>
                <a:spcPct val="0"/>
              </a:spcBef>
              <a:buNone/>
            </a:pPr>
            <a:r>
              <a:rPr lang="en-US" altLang="zh-CN" sz="1800" dirty="0">
                <a:solidFill>
                  <a:schemeClr val="bg1"/>
                </a:solidFill>
                <a:latin typeface="微软雅黑" panose="020B0503020204020204" pitchFamily="34" charset="-122"/>
              </a:rPr>
              <a:t>   </a:t>
            </a:r>
            <a:r>
              <a:rPr lang="zh-CN" altLang="en-US" sz="1800" dirty="0">
                <a:solidFill>
                  <a:schemeClr val="bg1"/>
                </a:solidFill>
                <a:latin typeface="微软雅黑" panose="020B0503020204020204" pitchFamily="34" charset="-122"/>
              </a:rPr>
              <a:t>塑件的分型面采用阴影曲面发创建。</a:t>
            </a:r>
            <a:endParaRPr lang="zh-CN" altLang="en-US" sz="1800" dirty="0">
              <a:solidFill>
                <a:schemeClr val="bg1"/>
              </a:solidFill>
              <a:latin typeface="微软雅黑" panose="020B0503020204020204" pitchFamily="34" charset="-122"/>
            </a:endParaRPr>
          </a:p>
        </p:txBody>
      </p:sp>
      <p:pic>
        <p:nvPicPr>
          <p:cNvPr id="4" name="图片 3" descr="分型面"/>
          <p:cNvPicPr>
            <a:picLocks noChangeAspect="1"/>
          </p:cNvPicPr>
          <p:nvPr/>
        </p:nvPicPr>
        <p:blipFill>
          <a:blip r:embed="rId1"/>
          <a:stretch>
            <a:fillRect/>
          </a:stretch>
        </p:blipFill>
        <p:spPr>
          <a:xfrm>
            <a:off x="1130300" y="1556385"/>
            <a:ext cx="4291330" cy="2047240"/>
          </a:xfrm>
          <a:prstGeom prst="rect">
            <a:avLst/>
          </a:prstGeom>
        </p:spPr>
      </p:pic>
      <p:sp>
        <p:nvSpPr>
          <p:cNvPr id="5" name="文本框 4"/>
          <p:cNvSpPr txBox="1"/>
          <p:nvPr/>
        </p:nvSpPr>
        <p:spPr>
          <a:xfrm>
            <a:off x="1706245" y="836295"/>
            <a:ext cx="4065905" cy="506730"/>
          </a:xfrm>
          <a:prstGeom prst="rect">
            <a:avLst/>
          </a:prstGeom>
          <a:noFill/>
        </p:spPr>
        <p:txBody>
          <a:bodyPr wrap="square" rtlCol="0">
            <a:spAutoFit/>
          </a:bodyPr>
          <a:p>
            <a:pPr algn="l" eaLnBrk="1" hangingPunct="1">
              <a:lnSpc>
                <a:spcPct val="150000"/>
              </a:lnSpc>
              <a:buClrTx/>
              <a:buSzTx/>
            </a:pPr>
            <a:r>
              <a:rPr lang="zh-CN" altLang="en-US" sz="1800" dirty="0">
                <a:solidFill>
                  <a:schemeClr val="bg1"/>
                </a:solidFill>
                <a:latin typeface="微软雅黑" panose="020B0503020204020204" pitchFamily="34" charset="-122"/>
                <a:ea typeface="+mn-ea"/>
              </a:rPr>
              <a:t>塑件的分型面</a:t>
            </a:r>
            <a:endParaRPr lang="zh-CN" altLang="en-US" sz="1800" dirty="0">
              <a:solidFill>
                <a:schemeClr val="bg1"/>
              </a:solidFill>
              <a:latin typeface="微软雅黑" panose="020B0503020204020204" pitchFamily="34" charset="-122"/>
              <a:ea typeface="+mn-ea"/>
            </a:endParaRPr>
          </a:p>
        </p:txBody>
      </p:sp>
      <p:pic>
        <p:nvPicPr>
          <p:cNvPr id="6" name="图片 5" descr="C:\Users\W\Desktop\答辩ppt\2.png2"/>
          <p:cNvPicPr>
            <a:picLocks noChangeAspect="1"/>
          </p:cNvPicPr>
          <p:nvPr/>
        </p:nvPicPr>
        <p:blipFill>
          <a:blip r:embed="rId2"/>
          <a:srcRect/>
          <a:stretch>
            <a:fillRect/>
          </a:stretch>
        </p:blipFill>
        <p:spPr>
          <a:xfrm>
            <a:off x="7106920" y="1577975"/>
            <a:ext cx="3429635" cy="2407920"/>
          </a:xfrm>
          <a:prstGeom prst="rect">
            <a:avLst/>
          </a:prstGeom>
        </p:spPr>
      </p:pic>
      <p:sp>
        <p:nvSpPr>
          <p:cNvPr id="7" name="文本框 6"/>
          <p:cNvSpPr txBox="1"/>
          <p:nvPr/>
        </p:nvSpPr>
        <p:spPr>
          <a:xfrm>
            <a:off x="8042275" y="843280"/>
            <a:ext cx="4065905" cy="506730"/>
          </a:xfrm>
          <a:prstGeom prst="rect">
            <a:avLst/>
          </a:prstGeom>
          <a:noFill/>
        </p:spPr>
        <p:txBody>
          <a:bodyPr wrap="square" rtlCol="0">
            <a:spAutoFit/>
          </a:bodyPr>
          <a:p>
            <a:pPr algn="l" eaLnBrk="1" hangingPunct="1">
              <a:lnSpc>
                <a:spcPct val="150000"/>
              </a:lnSpc>
              <a:buClrTx/>
              <a:buSzTx/>
            </a:pPr>
            <a:r>
              <a:rPr lang="zh-CN" altLang="en-US" sz="1800" dirty="0">
                <a:solidFill>
                  <a:schemeClr val="bg1"/>
                </a:solidFill>
                <a:latin typeface="微软雅黑" panose="020B0503020204020204" pitchFamily="34" charset="-122"/>
                <a:ea typeface="+mn-ea"/>
              </a:rPr>
              <a:t>模具分模</a:t>
            </a:r>
            <a:endParaRPr lang="zh-CN" altLang="en-US" sz="1800" dirty="0">
              <a:solidFill>
                <a:schemeClr val="bg1"/>
              </a:solidFill>
              <a:latin typeface="微软雅黑" panose="020B0503020204020204" pitchFamily="34" charset="-122"/>
              <a:ea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1+#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4580"/>
                                        </p:tgtEl>
                                        <p:attrNameLst>
                                          <p:attrName>style.visibility</p:attrName>
                                        </p:attrNameLst>
                                      </p:cBhvr>
                                      <p:to>
                                        <p:strVal val="visible"/>
                                      </p:to>
                                    </p:set>
                                    <p:animEffect transition="in" filter="wipe(right)">
                                      <p:cBhvr>
                                        <p:cTn id="11" dur="500"/>
                                        <p:tgtEl>
                                          <p:spTgt spid="24580"/>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4582"/>
                                        </p:tgtEl>
                                        <p:attrNameLst>
                                          <p:attrName>style.visibility</p:attrName>
                                        </p:attrNameLst>
                                      </p:cBhvr>
                                      <p:to>
                                        <p:strVal val="visible"/>
                                      </p:to>
                                    </p:set>
                                    <p:animEffect transition="in" filter="fade">
                                      <p:cBhvr>
                                        <p:cTn id="15" dur="500"/>
                                        <p:tgtEl>
                                          <p:spTgt spid="24582"/>
                                        </p:tgtEl>
                                      </p:cBhvr>
                                    </p:animEffect>
                                    <p:anim calcmode="lin" valueType="num">
                                      <p:cBhvr>
                                        <p:cTn id="16" dur="500" fill="hold"/>
                                        <p:tgtEl>
                                          <p:spTgt spid="24582"/>
                                        </p:tgtEl>
                                        <p:attrNameLst>
                                          <p:attrName>ppt_x</p:attrName>
                                        </p:attrNameLst>
                                      </p:cBhvr>
                                      <p:tavLst>
                                        <p:tav tm="0">
                                          <p:val>
                                            <p:strVal val="#ppt_x"/>
                                          </p:val>
                                        </p:tav>
                                        <p:tav tm="100000">
                                          <p:val>
                                            <p:strVal val="#ppt_x"/>
                                          </p:val>
                                        </p:tav>
                                      </p:tavLst>
                                    </p:anim>
                                    <p:anim calcmode="lin" valueType="num">
                                      <p:cBhvr>
                                        <p:cTn id="17" dur="500" fill="hold"/>
                                        <p:tgtEl>
                                          <p:spTgt spid="245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Box 76"/>
          <p:cNvSpPr txBox="1"/>
          <p:nvPr/>
        </p:nvSpPr>
        <p:spPr>
          <a:xfrm>
            <a:off x="1185863" y="171450"/>
            <a:ext cx="2697480" cy="42989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zh-CN" altLang="en-US" sz="2200" dirty="0">
                <a:solidFill>
                  <a:schemeClr val="bg1"/>
                </a:solidFill>
                <a:latin typeface="微软雅黑" panose="020B0503020204020204" pitchFamily="34" charset="-122"/>
              </a:rPr>
              <a:t>塑件制品的模流分析</a:t>
            </a:r>
            <a:endParaRPr lang="zh-CN" altLang="en-US" sz="2200" dirty="0">
              <a:solidFill>
                <a:schemeClr val="bg1"/>
              </a:solidFill>
              <a:latin typeface="微软雅黑" panose="020B0503020204020204" pitchFamily="34" charset="-122"/>
            </a:endParaRPr>
          </a:p>
        </p:txBody>
      </p:sp>
      <p:sp>
        <p:nvSpPr>
          <p:cNvPr id="25603" name="Freeform 40"/>
          <p:cNvSpPr>
            <a:spLocks noEditPoints="1"/>
          </p:cNvSpPr>
          <p:nvPr/>
        </p:nvSpPr>
        <p:spPr>
          <a:xfrm>
            <a:off x="554038" y="227013"/>
            <a:ext cx="265112" cy="393700"/>
          </a:xfrm>
          <a:custGeom>
            <a:avLst/>
            <a:gdLst/>
            <a:ahLst/>
            <a:cxnLst>
              <a:cxn ang="0">
                <a:pos x="79213" y="375784"/>
              </a:cxn>
              <a:cxn ang="0">
                <a:pos x="252291" y="375784"/>
              </a:cxn>
              <a:cxn ang="0">
                <a:pos x="261449" y="384972"/>
              </a:cxn>
              <a:cxn ang="0">
                <a:pos x="252291" y="393700"/>
              </a:cxn>
              <a:cxn ang="0">
                <a:pos x="79213" y="393700"/>
              </a:cxn>
              <a:cxn ang="0">
                <a:pos x="70056" y="384972"/>
              </a:cxn>
              <a:cxn ang="0">
                <a:pos x="79213" y="375784"/>
              </a:cxn>
              <a:cxn ang="0">
                <a:pos x="82876" y="290337"/>
              </a:cxn>
              <a:cxn ang="0">
                <a:pos x="178115" y="133224"/>
              </a:cxn>
              <a:cxn ang="0">
                <a:pos x="211540" y="153437"/>
              </a:cxn>
              <a:cxn ang="0">
                <a:pos x="116759" y="310550"/>
              </a:cxn>
              <a:cxn ang="0">
                <a:pos x="82876" y="290337"/>
              </a:cxn>
              <a:cxn ang="0">
                <a:pos x="16026" y="249451"/>
              </a:cxn>
              <a:cxn ang="0">
                <a:pos x="111265" y="92338"/>
              </a:cxn>
              <a:cxn ang="0">
                <a:pos x="144690" y="112551"/>
              </a:cxn>
              <a:cxn ang="0">
                <a:pos x="49451" y="269664"/>
              </a:cxn>
              <a:cxn ang="0">
                <a:pos x="16026" y="249451"/>
              </a:cxn>
              <a:cxn ang="0">
                <a:pos x="916" y="376702"/>
              </a:cxn>
              <a:cxn ang="0">
                <a:pos x="10073" y="298606"/>
              </a:cxn>
              <a:cxn ang="0">
                <a:pos x="75550" y="338113"/>
              </a:cxn>
              <a:cxn ang="0">
                <a:pos x="10989" y="382675"/>
              </a:cxn>
              <a:cxn ang="0">
                <a:pos x="916" y="376702"/>
              </a:cxn>
              <a:cxn ang="0">
                <a:pos x="136906" y="48696"/>
              </a:cxn>
              <a:cxn ang="0">
                <a:pos x="123169" y="71665"/>
              </a:cxn>
              <a:cxn ang="0">
                <a:pos x="223445" y="132765"/>
              </a:cxn>
              <a:cxn ang="0">
                <a:pos x="237639" y="109795"/>
              </a:cxn>
              <a:cxn ang="0">
                <a:pos x="136906" y="48696"/>
              </a:cxn>
              <a:cxn ang="0">
                <a:pos x="158426" y="13782"/>
              </a:cxn>
              <a:cxn ang="0">
                <a:pos x="188646" y="6432"/>
              </a:cxn>
              <a:cxn ang="0">
                <a:pos x="251376" y="44561"/>
              </a:cxn>
              <a:cxn ang="0">
                <a:pos x="259160" y="74881"/>
              </a:cxn>
              <a:cxn ang="0">
                <a:pos x="250460" y="89122"/>
              </a:cxn>
              <a:cxn ang="0">
                <a:pos x="149726" y="28023"/>
              </a:cxn>
              <a:cxn ang="0">
                <a:pos x="158426" y="13782"/>
              </a:cxn>
            </a:cxnLst>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alpha val="100000"/>
            </a:schemeClr>
          </a:solidFill>
          <a:ln w="9525">
            <a:noFill/>
          </a:ln>
        </p:spPr>
        <p:txBody>
          <a:bodyPr/>
          <a:p>
            <a:endParaRPr lang="zh-CN" altLang="en-US"/>
          </a:p>
        </p:txBody>
      </p:sp>
      <p:cxnSp>
        <p:nvCxnSpPr>
          <p:cNvPr id="25604" name="直接连接符 46"/>
          <p:cNvCxnSpPr/>
          <p:nvPr/>
        </p:nvCxnSpPr>
        <p:spPr>
          <a:xfrm flipH="1">
            <a:off x="985838" y="615950"/>
            <a:ext cx="9899650" cy="0"/>
          </a:xfrm>
          <a:prstGeom prst="line">
            <a:avLst/>
          </a:prstGeom>
          <a:ln w="9525" cap="flat" cmpd="sng">
            <a:solidFill>
              <a:schemeClr val="tx2"/>
            </a:solidFill>
            <a:prstDash val="solid"/>
            <a:headEnd type="none" w="med" len="med"/>
            <a:tailEnd type="none" w="med" len="med"/>
          </a:ln>
        </p:spPr>
      </p:cxnSp>
      <p:pic>
        <p:nvPicPr>
          <p:cNvPr id="12" name="图片 11" descr="缩痕"/>
          <p:cNvPicPr>
            <a:picLocks noChangeAspect="1"/>
          </p:cNvPicPr>
          <p:nvPr/>
        </p:nvPicPr>
        <p:blipFill>
          <a:blip r:embed="rId1"/>
          <a:stretch>
            <a:fillRect/>
          </a:stretch>
        </p:blipFill>
        <p:spPr>
          <a:xfrm>
            <a:off x="697865" y="764540"/>
            <a:ext cx="2224405" cy="1433195"/>
          </a:xfrm>
          <a:prstGeom prst="rect">
            <a:avLst/>
          </a:prstGeom>
        </p:spPr>
      </p:pic>
      <p:sp>
        <p:nvSpPr>
          <p:cNvPr id="15" name="文本框 14"/>
          <p:cNvSpPr txBox="1"/>
          <p:nvPr/>
        </p:nvSpPr>
        <p:spPr>
          <a:xfrm>
            <a:off x="1130300" y="2492375"/>
            <a:ext cx="1481455" cy="524510"/>
          </a:xfrm>
          <a:prstGeom prst="rect">
            <a:avLst/>
          </a:prstGeom>
          <a:noFill/>
        </p:spPr>
        <p:txBody>
          <a:bodyPr wrap="square" rtlCol="0">
            <a:noAutofit/>
          </a:bodyPr>
          <a:p>
            <a:pPr algn="l" eaLnBrk="1" hangingPunct="1">
              <a:lnSpc>
                <a:spcPct val="150000"/>
              </a:lnSpc>
              <a:buClrTx/>
              <a:buSzTx/>
            </a:pPr>
            <a:r>
              <a:rPr lang="zh-CN" altLang="en-US" sz="1800" dirty="0">
                <a:solidFill>
                  <a:schemeClr val="bg1"/>
                </a:solidFill>
                <a:latin typeface="微软雅黑" panose="020B0503020204020204" pitchFamily="34" charset="-122"/>
                <a:ea typeface="+mn-ea"/>
              </a:rPr>
              <a:t>缩痕</a:t>
            </a:r>
            <a:endParaRPr lang="zh-CN" altLang="en-US" sz="1800" dirty="0">
              <a:solidFill>
                <a:schemeClr val="bg1"/>
              </a:solidFill>
              <a:latin typeface="微软雅黑" panose="020B0503020204020204" pitchFamily="34" charset="-122"/>
              <a:ea typeface="+mn-ea"/>
            </a:endParaRPr>
          </a:p>
        </p:txBody>
      </p:sp>
      <p:pic>
        <p:nvPicPr>
          <p:cNvPr id="16" name="图片 15" descr="压力"/>
          <p:cNvPicPr>
            <a:picLocks noChangeAspect="1"/>
          </p:cNvPicPr>
          <p:nvPr/>
        </p:nvPicPr>
        <p:blipFill>
          <a:blip r:embed="rId2"/>
          <a:stretch>
            <a:fillRect/>
          </a:stretch>
        </p:blipFill>
        <p:spPr>
          <a:xfrm>
            <a:off x="3578225" y="741045"/>
            <a:ext cx="2482215" cy="1464945"/>
          </a:xfrm>
          <a:prstGeom prst="rect">
            <a:avLst/>
          </a:prstGeom>
        </p:spPr>
      </p:pic>
      <p:sp>
        <p:nvSpPr>
          <p:cNvPr id="17" name="文本框 16"/>
          <p:cNvSpPr txBox="1"/>
          <p:nvPr/>
        </p:nvSpPr>
        <p:spPr>
          <a:xfrm>
            <a:off x="4154170" y="2636520"/>
            <a:ext cx="1410335" cy="443230"/>
          </a:xfrm>
          <a:prstGeom prst="rect">
            <a:avLst/>
          </a:prstGeom>
          <a:noFill/>
        </p:spPr>
        <p:txBody>
          <a:bodyPr wrap="square" rtlCol="0">
            <a:noAutofit/>
          </a:bodyPr>
          <a:p>
            <a:r>
              <a:rPr lang="zh-CN" altLang="en-US" sz="1800" dirty="0">
                <a:solidFill>
                  <a:schemeClr val="bg1"/>
                </a:solidFill>
                <a:latin typeface="微软雅黑" panose="020B0503020204020204" pitchFamily="34" charset="-122"/>
                <a:ea typeface="+mn-ea"/>
              </a:rPr>
              <a:t>压力</a:t>
            </a:r>
            <a:endParaRPr lang="zh-CN" altLang="en-US" sz="1800" dirty="0">
              <a:solidFill>
                <a:schemeClr val="bg1"/>
              </a:solidFill>
              <a:latin typeface="微软雅黑" panose="020B0503020204020204" pitchFamily="34" charset="-122"/>
              <a:ea typeface="+mn-ea"/>
            </a:endParaRPr>
          </a:p>
        </p:txBody>
      </p:sp>
      <p:pic>
        <p:nvPicPr>
          <p:cNvPr id="18" name="图片 17" descr="体积收缩率"/>
          <p:cNvPicPr>
            <a:picLocks noChangeAspect="1"/>
          </p:cNvPicPr>
          <p:nvPr/>
        </p:nvPicPr>
        <p:blipFill>
          <a:blip r:embed="rId3"/>
          <a:stretch>
            <a:fillRect/>
          </a:stretch>
        </p:blipFill>
        <p:spPr>
          <a:xfrm>
            <a:off x="6746875" y="741045"/>
            <a:ext cx="2365375" cy="1470660"/>
          </a:xfrm>
          <a:prstGeom prst="rect">
            <a:avLst/>
          </a:prstGeom>
        </p:spPr>
      </p:pic>
      <p:sp>
        <p:nvSpPr>
          <p:cNvPr id="19" name="文本框 18"/>
          <p:cNvSpPr txBox="1"/>
          <p:nvPr/>
        </p:nvSpPr>
        <p:spPr>
          <a:xfrm>
            <a:off x="7106285" y="2678430"/>
            <a:ext cx="2259965" cy="428625"/>
          </a:xfrm>
          <a:prstGeom prst="rect">
            <a:avLst/>
          </a:prstGeom>
          <a:noFill/>
        </p:spPr>
        <p:txBody>
          <a:bodyPr wrap="square" rtlCol="0">
            <a:noAutofit/>
          </a:bodyPr>
          <a:p>
            <a:pPr algn="l">
              <a:buClrTx/>
              <a:buSzTx/>
            </a:pPr>
            <a:r>
              <a:rPr lang="zh-CN" altLang="en-US" sz="1800" dirty="0">
                <a:solidFill>
                  <a:schemeClr val="bg1"/>
                </a:solidFill>
                <a:latin typeface="微软雅黑" panose="020B0503020204020204" pitchFamily="34" charset="-122"/>
                <a:ea typeface="+mn-ea"/>
              </a:rPr>
              <a:t>体积收缩率</a:t>
            </a:r>
            <a:endParaRPr lang="zh-CN" altLang="en-US" sz="1800" dirty="0">
              <a:solidFill>
                <a:schemeClr val="bg1"/>
              </a:solidFill>
              <a:latin typeface="微软雅黑" panose="020B0503020204020204" pitchFamily="34" charset="-122"/>
              <a:ea typeface="+mn-ea"/>
            </a:endParaRPr>
          </a:p>
        </p:txBody>
      </p:sp>
      <p:pic>
        <p:nvPicPr>
          <p:cNvPr id="20" name="图片 19" descr="压力"/>
          <p:cNvPicPr>
            <a:picLocks noChangeAspect="1"/>
          </p:cNvPicPr>
          <p:nvPr/>
        </p:nvPicPr>
        <p:blipFill>
          <a:blip r:embed="rId2"/>
          <a:stretch>
            <a:fillRect/>
          </a:stretch>
        </p:blipFill>
        <p:spPr>
          <a:xfrm>
            <a:off x="9483090" y="836295"/>
            <a:ext cx="2320925" cy="1369695"/>
          </a:xfrm>
          <a:prstGeom prst="rect">
            <a:avLst/>
          </a:prstGeom>
        </p:spPr>
      </p:pic>
      <p:sp>
        <p:nvSpPr>
          <p:cNvPr id="21" name="文本框 20"/>
          <p:cNvSpPr txBox="1"/>
          <p:nvPr/>
        </p:nvSpPr>
        <p:spPr>
          <a:xfrm>
            <a:off x="10130790" y="2711450"/>
            <a:ext cx="4065905" cy="368300"/>
          </a:xfrm>
          <a:prstGeom prst="rect">
            <a:avLst/>
          </a:prstGeom>
          <a:noFill/>
        </p:spPr>
        <p:txBody>
          <a:bodyPr wrap="square" rtlCol="0">
            <a:spAutoFit/>
          </a:bodyPr>
          <a:p>
            <a:pPr algn="l">
              <a:buClrTx/>
              <a:buSzTx/>
            </a:pPr>
            <a:r>
              <a:rPr lang="zh-CN" altLang="en-US" sz="1800" dirty="0">
                <a:solidFill>
                  <a:schemeClr val="bg1"/>
                </a:solidFill>
                <a:latin typeface="微软雅黑" panose="020B0503020204020204" pitchFamily="34" charset="-122"/>
                <a:ea typeface="+mn-ea"/>
              </a:rPr>
              <a:t>压力</a:t>
            </a:r>
            <a:endParaRPr lang="zh-CN" altLang="en-US" sz="1800" dirty="0">
              <a:solidFill>
                <a:schemeClr val="bg1"/>
              </a:solidFill>
              <a:latin typeface="微软雅黑" panose="020B0503020204020204" pitchFamily="34" charset="-122"/>
              <a:ea typeface="+mn-ea"/>
            </a:endParaRPr>
          </a:p>
        </p:txBody>
      </p:sp>
      <p:pic>
        <p:nvPicPr>
          <p:cNvPr id="22" name="图片 21" descr="最大冷却时间"/>
          <p:cNvPicPr>
            <a:picLocks noChangeAspect="1"/>
          </p:cNvPicPr>
          <p:nvPr/>
        </p:nvPicPr>
        <p:blipFill>
          <a:blip r:embed="rId4"/>
          <a:stretch>
            <a:fillRect/>
          </a:stretch>
        </p:blipFill>
        <p:spPr>
          <a:xfrm>
            <a:off x="279400" y="3573145"/>
            <a:ext cx="2642870" cy="1524000"/>
          </a:xfrm>
          <a:prstGeom prst="rect">
            <a:avLst/>
          </a:prstGeom>
        </p:spPr>
      </p:pic>
      <p:sp>
        <p:nvSpPr>
          <p:cNvPr id="23" name="文本框 22"/>
          <p:cNvSpPr txBox="1"/>
          <p:nvPr/>
        </p:nvSpPr>
        <p:spPr>
          <a:xfrm>
            <a:off x="625475" y="5517515"/>
            <a:ext cx="1985645" cy="368300"/>
          </a:xfrm>
          <a:prstGeom prst="rect">
            <a:avLst/>
          </a:prstGeom>
          <a:noFill/>
        </p:spPr>
        <p:txBody>
          <a:bodyPr wrap="square" rtlCol="0">
            <a:spAutoFit/>
          </a:bodyPr>
          <a:p>
            <a:pPr algn="l">
              <a:buClrTx/>
              <a:buSzTx/>
            </a:pPr>
            <a:r>
              <a:rPr lang="zh-CN" altLang="en-US" sz="1800" dirty="0">
                <a:solidFill>
                  <a:schemeClr val="bg1"/>
                </a:solidFill>
                <a:latin typeface="微软雅黑" panose="020B0503020204020204" pitchFamily="34" charset="-122"/>
                <a:ea typeface="+mn-ea"/>
              </a:rPr>
              <a:t>冷却时间</a:t>
            </a:r>
            <a:endParaRPr lang="zh-CN" altLang="en-US" sz="1800" dirty="0">
              <a:solidFill>
                <a:schemeClr val="bg1"/>
              </a:solidFill>
              <a:latin typeface="微软雅黑" panose="020B0503020204020204" pitchFamily="34" charset="-122"/>
              <a:ea typeface="+mn-ea"/>
            </a:endParaRPr>
          </a:p>
        </p:txBody>
      </p:sp>
      <p:pic>
        <p:nvPicPr>
          <p:cNvPr id="24" name="图片 23" descr="最大剪切速率"/>
          <p:cNvPicPr>
            <a:picLocks noChangeAspect="1"/>
          </p:cNvPicPr>
          <p:nvPr/>
        </p:nvPicPr>
        <p:blipFill>
          <a:blip r:embed="rId5"/>
          <a:stretch>
            <a:fillRect/>
          </a:stretch>
        </p:blipFill>
        <p:spPr>
          <a:xfrm>
            <a:off x="3289935" y="3575050"/>
            <a:ext cx="2436495" cy="1514475"/>
          </a:xfrm>
          <a:prstGeom prst="rect">
            <a:avLst/>
          </a:prstGeom>
        </p:spPr>
      </p:pic>
      <p:sp>
        <p:nvSpPr>
          <p:cNvPr id="25" name="文本框 24"/>
          <p:cNvSpPr txBox="1"/>
          <p:nvPr/>
        </p:nvSpPr>
        <p:spPr>
          <a:xfrm>
            <a:off x="3554095" y="5445125"/>
            <a:ext cx="2172335" cy="368300"/>
          </a:xfrm>
          <a:prstGeom prst="rect">
            <a:avLst/>
          </a:prstGeom>
          <a:noFill/>
        </p:spPr>
        <p:txBody>
          <a:bodyPr wrap="square" rtlCol="0">
            <a:spAutoFit/>
          </a:bodyPr>
          <a:p>
            <a:pPr algn="l">
              <a:buClrTx/>
              <a:buSzTx/>
            </a:pPr>
            <a:r>
              <a:rPr lang="zh-CN" altLang="en-US" sz="1800" dirty="0">
                <a:solidFill>
                  <a:schemeClr val="bg1"/>
                </a:solidFill>
                <a:latin typeface="微软雅黑" panose="020B0503020204020204" pitchFamily="34" charset="-122"/>
                <a:ea typeface="+mn-ea"/>
              </a:rPr>
              <a:t>剪切速率</a:t>
            </a:r>
            <a:endParaRPr lang="zh-CN" altLang="en-US" sz="1800" dirty="0">
              <a:solidFill>
                <a:schemeClr val="bg1"/>
              </a:solidFill>
              <a:latin typeface="微软雅黑" panose="020B0503020204020204" pitchFamily="34" charset="-122"/>
              <a:ea typeface="+mn-ea"/>
            </a:endParaRPr>
          </a:p>
        </p:txBody>
      </p:sp>
      <p:pic>
        <p:nvPicPr>
          <p:cNvPr id="27" name="图片 26" descr="最大剪应力"/>
          <p:cNvPicPr>
            <a:picLocks noChangeAspect="1"/>
          </p:cNvPicPr>
          <p:nvPr/>
        </p:nvPicPr>
        <p:blipFill>
          <a:blip r:embed="rId6"/>
          <a:stretch>
            <a:fillRect/>
          </a:stretch>
        </p:blipFill>
        <p:spPr>
          <a:xfrm>
            <a:off x="6242050" y="3573145"/>
            <a:ext cx="2836545" cy="1557655"/>
          </a:xfrm>
          <a:prstGeom prst="rect">
            <a:avLst/>
          </a:prstGeom>
        </p:spPr>
      </p:pic>
      <p:sp>
        <p:nvSpPr>
          <p:cNvPr id="28" name="文本框 27"/>
          <p:cNvSpPr txBox="1"/>
          <p:nvPr/>
        </p:nvSpPr>
        <p:spPr>
          <a:xfrm>
            <a:off x="7041515" y="5514975"/>
            <a:ext cx="1490980" cy="368300"/>
          </a:xfrm>
          <a:prstGeom prst="rect">
            <a:avLst/>
          </a:prstGeom>
          <a:noFill/>
        </p:spPr>
        <p:txBody>
          <a:bodyPr wrap="square" rtlCol="0">
            <a:spAutoFit/>
          </a:bodyPr>
          <a:p>
            <a:pPr algn="l">
              <a:buClrTx/>
              <a:buSzTx/>
            </a:pPr>
            <a:r>
              <a:rPr lang="zh-CN" altLang="en-US" sz="1800" dirty="0">
                <a:solidFill>
                  <a:schemeClr val="bg1"/>
                </a:solidFill>
                <a:latin typeface="微软雅黑" panose="020B0503020204020204" pitchFamily="34" charset="-122"/>
                <a:ea typeface="+mn-ea"/>
              </a:rPr>
              <a:t>剪应力</a:t>
            </a:r>
            <a:endParaRPr lang="zh-CN" altLang="en-US" sz="1800" dirty="0">
              <a:solidFill>
                <a:schemeClr val="bg1"/>
              </a:solidFill>
              <a:latin typeface="微软雅黑" panose="020B0503020204020204" pitchFamily="34" charset="-122"/>
              <a:ea typeface="+mn-ea"/>
            </a:endParaRPr>
          </a:p>
        </p:txBody>
      </p:sp>
      <p:pic>
        <p:nvPicPr>
          <p:cNvPr id="29" name="图片 28" descr="溶体前沿时间"/>
          <p:cNvPicPr>
            <a:picLocks noChangeAspect="1"/>
          </p:cNvPicPr>
          <p:nvPr/>
        </p:nvPicPr>
        <p:blipFill>
          <a:blip r:embed="rId7"/>
          <a:stretch>
            <a:fillRect/>
          </a:stretch>
        </p:blipFill>
        <p:spPr>
          <a:xfrm>
            <a:off x="9410700" y="3575050"/>
            <a:ext cx="2649855" cy="1705610"/>
          </a:xfrm>
          <a:prstGeom prst="rect">
            <a:avLst/>
          </a:prstGeom>
        </p:spPr>
      </p:pic>
      <p:sp>
        <p:nvSpPr>
          <p:cNvPr id="30" name="文本框 29"/>
          <p:cNvSpPr txBox="1"/>
          <p:nvPr/>
        </p:nvSpPr>
        <p:spPr>
          <a:xfrm>
            <a:off x="9770745" y="5589270"/>
            <a:ext cx="4065905" cy="368300"/>
          </a:xfrm>
          <a:prstGeom prst="rect">
            <a:avLst/>
          </a:prstGeom>
          <a:noFill/>
        </p:spPr>
        <p:txBody>
          <a:bodyPr wrap="square" rtlCol="0">
            <a:spAutoFit/>
          </a:bodyPr>
          <a:p>
            <a:pPr algn="l">
              <a:buClrTx/>
              <a:buSzTx/>
            </a:pPr>
            <a:r>
              <a:rPr lang="zh-CN" altLang="en-US" sz="1800" dirty="0">
                <a:solidFill>
                  <a:schemeClr val="bg1"/>
                </a:solidFill>
                <a:latin typeface="微软雅黑" panose="020B0503020204020204" pitchFamily="34" charset="-122"/>
                <a:ea typeface="+mn-ea"/>
              </a:rPr>
              <a:t>溶体前沿时间</a:t>
            </a:r>
            <a:endParaRPr lang="zh-CN" altLang="en-US" sz="1800" dirty="0">
              <a:solidFill>
                <a:schemeClr val="bg1"/>
              </a:solidFill>
              <a:latin typeface="微软雅黑" panose="020B0503020204020204" pitchFamily="34" charset="-122"/>
              <a:ea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1+#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5604"/>
                                        </p:tgtEl>
                                        <p:attrNameLst>
                                          <p:attrName>style.visibility</p:attrName>
                                        </p:attrNameLst>
                                      </p:cBhvr>
                                      <p:to>
                                        <p:strVal val="visible"/>
                                      </p:to>
                                    </p:set>
                                    <p:animEffect transition="in" filter="wipe(right)">
                                      <p:cBhvr>
                                        <p:cTn id="11" dur="500"/>
                                        <p:tgtEl>
                                          <p:spTgt spid="25604"/>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5602"/>
                                        </p:tgtEl>
                                        <p:attrNameLst>
                                          <p:attrName>style.visibility</p:attrName>
                                        </p:attrNameLst>
                                      </p:cBhvr>
                                      <p:to>
                                        <p:strVal val="visible"/>
                                      </p:to>
                                    </p:set>
                                    <p:anim calcmode="lin" valueType="num">
                                      <p:cBhvr>
                                        <p:cTn id="15"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5602"/>
                                        </p:tgtEl>
                                        <p:attrNameLst>
                                          <p:attrName>ppt_y</p:attrName>
                                        </p:attrNameLst>
                                      </p:cBhvr>
                                      <p:tavLst>
                                        <p:tav tm="0">
                                          <p:val>
                                            <p:strVal val="#ppt_y"/>
                                          </p:val>
                                        </p:tav>
                                        <p:tav tm="100000">
                                          <p:val>
                                            <p:strVal val="#ppt_y"/>
                                          </p:val>
                                        </p:tav>
                                      </p:tavLst>
                                    </p:anim>
                                    <p:anim calcmode="lin" valueType="num">
                                      <p:cBhvr>
                                        <p:cTn id="17"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Box 76"/>
          <p:cNvSpPr txBox="1"/>
          <p:nvPr/>
        </p:nvSpPr>
        <p:spPr>
          <a:xfrm>
            <a:off x="1129348" y="-27305"/>
            <a:ext cx="34340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algn="l" eaLnBrk="1" hangingPunct="1">
              <a:spcBef>
                <a:spcPct val="20000"/>
              </a:spcBef>
              <a:buClrTx/>
              <a:buSzTx/>
              <a:buNone/>
            </a:pPr>
            <a:r>
              <a:rPr lang="zh-CN" altLang="en-US" sz="3200" dirty="0">
                <a:solidFill>
                  <a:schemeClr val="bg1"/>
                </a:solidFill>
                <a:latin typeface="微软雅黑" panose="020B0503020204020204" pitchFamily="34" charset="-122"/>
                <a:sym typeface="+mn-ea"/>
              </a:rPr>
              <a:t>三、</a:t>
            </a:r>
            <a:r>
              <a:rPr lang="zh-CN" altLang="en-US" sz="3200" dirty="0">
                <a:solidFill>
                  <a:schemeClr val="bg1"/>
                </a:solidFill>
                <a:latin typeface="微软雅黑" panose="020B0503020204020204" pitchFamily="34" charset="-122"/>
              </a:rPr>
              <a:t>开模仿真动画</a:t>
            </a:r>
            <a:endParaRPr lang="zh-CN" altLang="en-US" sz="3200" dirty="0">
              <a:solidFill>
                <a:schemeClr val="bg1"/>
              </a:solidFill>
              <a:latin typeface="微软雅黑" panose="020B0503020204020204" pitchFamily="34" charset="-122"/>
            </a:endParaRPr>
          </a:p>
        </p:txBody>
      </p:sp>
      <p:sp>
        <p:nvSpPr>
          <p:cNvPr id="26627" name="Freeform 40"/>
          <p:cNvSpPr>
            <a:spLocks noEditPoints="1"/>
          </p:cNvSpPr>
          <p:nvPr/>
        </p:nvSpPr>
        <p:spPr>
          <a:xfrm>
            <a:off x="554038" y="227013"/>
            <a:ext cx="265112" cy="393700"/>
          </a:xfrm>
          <a:custGeom>
            <a:avLst/>
            <a:gdLst/>
            <a:ahLst/>
            <a:cxnLst>
              <a:cxn ang="0">
                <a:pos x="79213" y="375784"/>
              </a:cxn>
              <a:cxn ang="0">
                <a:pos x="252291" y="375784"/>
              </a:cxn>
              <a:cxn ang="0">
                <a:pos x="261449" y="384972"/>
              </a:cxn>
              <a:cxn ang="0">
                <a:pos x="252291" y="393700"/>
              </a:cxn>
              <a:cxn ang="0">
                <a:pos x="79213" y="393700"/>
              </a:cxn>
              <a:cxn ang="0">
                <a:pos x="70056" y="384972"/>
              </a:cxn>
              <a:cxn ang="0">
                <a:pos x="79213" y="375784"/>
              </a:cxn>
              <a:cxn ang="0">
                <a:pos x="82876" y="290337"/>
              </a:cxn>
              <a:cxn ang="0">
                <a:pos x="178115" y="133224"/>
              </a:cxn>
              <a:cxn ang="0">
                <a:pos x="211540" y="153437"/>
              </a:cxn>
              <a:cxn ang="0">
                <a:pos x="116759" y="310550"/>
              </a:cxn>
              <a:cxn ang="0">
                <a:pos x="82876" y="290337"/>
              </a:cxn>
              <a:cxn ang="0">
                <a:pos x="16026" y="249451"/>
              </a:cxn>
              <a:cxn ang="0">
                <a:pos x="111265" y="92338"/>
              </a:cxn>
              <a:cxn ang="0">
                <a:pos x="144690" y="112551"/>
              </a:cxn>
              <a:cxn ang="0">
                <a:pos x="49451" y="269664"/>
              </a:cxn>
              <a:cxn ang="0">
                <a:pos x="16026" y="249451"/>
              </a:cxn>
              <a:cxn ang="0">
                <a:pos x="916" y="376702"/>
              </a:cxn>
              <a:cxn ang="0">
                <a:pos x="10073" y="298606"/>
              </a:cxn>
              <a:cxn ang="0">
                <a:pos x="75550" y="338113"/>
              </a:cxn>
              <a:cxn ang="0">
                <a:pos x="10989" y="382675"/>
              </a:cxn>
              <a:cxn ang="0">
                <a:pos x="916" y="376702"/>
              </a:cxn>
              <a:cxn ang="0">
                <a:pos x="136906" y="48696"/>
              </a:cxn>
              <a:cxn ang="0">
                <a:pos x="123169" y="71665"/>
              </a:cxn>
              <a:cxn ang="0">
                <a:pos x="223445" y="132765"/>
              </a:cxn>
              <a:cxn ang="0">
                <a:pos x="237639" y="109795"/>
              </a:cxn>
              <a:cxn ang="0">
                <a:pos x="136906" y="48696"/>
              </a:cxn>
              <a:cxn ang="0">
                <a:pos x="158426" y="13782"/>
              </a:cxn>
              <a:cxn ang="0">
                <a:pos x="188646" y="6432"/>
              </a:cxn>
              <a:cxn ang="0">
                <a:pos x="251376" y="44561"/>
              </a:cxn>
              <a:cxn ang="0">
                <a:pos x="259160" y="74881"/>
              </a:cxn>
              <a:cxn ang="0">
                <a:pos x="250460" y="89122"/>
              </a:cxn>
              <a:cxn ang="0">
                <a:pos x="149726" y="28023"/>
              </a:cxn>
              <a:cxn ang="0">
                <a:pos x="158426" y="13782"/>
              </a:cxn>
            </a:cxnLst>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alpha val="100000"/>
            </a:schemeClr>
          </a:solidFill>
          <a:ln w="9525">
            <a:noFill/>
          </a:ln>
        </p:spPr>
        <p:txBody>
          <a:bodyPr/>
          <a:p>
            <a:endParaRPr lang="zh-CN" altLang="en-US"/>
          </a:p>
        </p:txBody>
      </p:sp>
      <p:cxnSp>
        <p:nvCxnSpPr>
          <p:cNvPr id="26628" name="直接连接符 46"/>
          <p:cNvCxnSpPr/>
          <p:nvPr/>
        </p:nvCxnSpPr>
        <p:spPr>
          <a:xfrm flipH="1">
            <a:off x="985838" y="615950"/>
            <a:ext cx="9899650" cy="0"/>
          </a:xfrm>
          <a:prstGeom prst="line">
            <a:avLst/>
          </a:prstGeom>
          <a:ln w="9525" cap="flat" cmpd="sng">
            <a:solidFill>
              <a:schemeClr val="tx2"/>
            </a:solidFill>
            <a:prstDash val="solid"/>
            <a:headEnd type="none" w="med" len="med"/>
            <a:tailEnd type="none" w="med" len="med"/>
          </a:ln>
        </p:spPr>
      </p:cxnSp>
      <p:pic>
        <p:nvPicPr>
          <p:cNvPr id="2" name="仿真视频2">
            <a:hlinkClick r:id="" action="ppaction://media"/>
          </p:cNvPr>
          <p:cNvPicPr/>
          <p:nvPr>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4277360" y="1927860"/>
            <a:ext cx="4140200" cy="358203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1+#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6628"/>
                                        </p:tgtEl>
                                        <p:attrNameLst>
                                          <p:attrName>style.visibility</p:attrName>
                                        </p:attrNameLst>
                                      </p:cBhvr>
                                      <p:to>
                                        <p:strVal val="visible"/>
                                      </p:to>
                                    </p:set>
                                    <p:animEffect transition="in" filter="wipe(right)">
                                      <p:cBhvr>
                                        <p:cTn id="11" dur="500"/>
                                        <p:tgtEl>
                                          <p:spTgt spid="26628"/>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626"/>
                                        </p:tgtEl>
                                        <p:attrNameLst>
                                          <p:attrName>style.visibility</p:attrName>
                                        </p:attrNameLst>
                                      </p:cBhvr>
                                      <p:to>
                                        <p:strVal val="visible"/>
                                      </p:to>
                                    </p:set>
                                    <p:anim calcmode="lin" valueType="num">
                                      <p:cBhvr>
                                        <p:cTn id="15" dur="4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6626"/>
                                        </p:tgtEl>
                                        <p:attrNameLst>
                                          <p:attrName>ppt_y</p:attrName>
                                        </p:attrNameLst>
                                      </p:cBhvr>
                                      <p:tavLst>
                                        <p:tav tm="0">
                                          <p:val>
                                            <p:strVal val="#ppt_y"/>
                                          </p:val>
                                        </p:tav>
                                        <p:tav tm="100000">
                                          <p:val>
                                            <p:strVal val="#ppt_y"/>
                                          </p:val>
                                        </p:tav>
                                      </p:tavLst>
                                    </p:anim>
                                    <p:anim calcmode="lin" valueType="num">
                                      <p:cBhvr>
                                        <p:cTn id="17" dur="4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0" fill="hold" display="1">
                  <p:stCondLst>
                    <p:cond delay="indefinite"/>
                  </p:stCondLst>
                </p:cTn>
                <p:tgtEl>
                  <p:spTgt spid="2"/>
                </p:tgtEl>
              </p:cMediaNode>
            </p:video>
            <p:seq concurrent="1" nextAc="seek">
              <p:cTn id="21" restart="whenNotActive" fill="hold" evtFilter="cancelBubble" nodeType="interactiveSeq">
                <p:stCondLst>
                  <p:cond evt="onClick" delay="0">
                    <p:tgtEl>
                      <p:spTgt spid="2"/>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additive="base">
                                        <p:cTn id="25" dur="1" fill="hold"/>
                                        <p:tgtEl>
                                          <p:spTgt spid="2"/>
                                        </p:tgtEl>
                                      </p:cBhvr>
                                    </p:cmd>
                                  </p:childTnLst>
                                </p:cTn>
                              </p:par>
                            </p:childTnLst>
                          </p:cTn>
                        </p:par>
                      </p:childTnLst>
                    </p:cTn>
                  </p:par>
                </p:childTnLst>
              </p:cTn>
              <p:nextCondLst>
                <p:cond evt="onClick" delay="0">
                  <p:tgtEl>
                    <p:spTgt spid="2"/>
                  </p:tgtEl>
                </p:cond>
              </p:nextCondLst>
            </p:seq>
          </p:childTnLst>
        </p:cTn>
      </p:par>
    </p:tnLst>
    <p:bldLst>
      <p:bldP spid="266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Box 76"/>
          <p:cNvSpPr txBox="1"/>
          <p:nvPr/>
        </p:nvSpPr>
        <p:spPr>
          <a:xfrm>
            <a:off x="1201103" y="0"/>
            <a:ext cx="26212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stStyle>
          <a:p>
            <a:pPr marL="0" lvl="0" algn="l" eaLnBrk="1" hangingPunct="1">
              <a:spcBef>
                <a:spcPct val="20000"/>
              </a:spcBef>
              <a:buClrTx/>
              <a:buSzTx/>
              <a:buNone/>
            </a:pPr>
            <a:r>
              <a:rPr lang="zh-CN" altLang="en-US" sz="3200" dirty="0">
                <a:solidFill>
                  <a:schemeClr val="bg1"/>
                </a:solidFill>
                <a:latin typeface="微软雅黑" panose="020B0503020204020204" pitchFamily="34" charset="-122"/>
                <a:sym typeface="+mn-ea"/>
              </a:rPr>
              <a:t>四、</a:t>
            </a:r>
            <a:r>
              <a:rPr lang="zh-CN" altLang="en-US" sz="3200" dirty="0">
                <a:solidFill>
                  <a:schemeClr val="bg1"/>
                </a:solidFill>
                <a:latin typeface="微软雅黑" panose="020B0503020204020204" pitchFamily="34" charset="-122"/>
              </a:rPr>
              <a:t>总装配图</a:t>
            </a:r>
            <a:endParaRPr lang="zh-CN" altLang="en-US" sz="3200" dirty="0">
              <a:solidFill>
                <a:schemeClr val="bg1"/>
              </a:solidFill>
              <a:latin typeface="微软雅黑" panose="020B0503020204020204" pitchFamily="34" charset="-122"/>
            </a:endParaRPr>
          </a:p>
        </p:txBody>
      </p:sp>
      <p:sp>
        <p:nvSpPr>
          <p:cNvPr id="28675" name="Freeform 40"/>
          <p:cNvSpPr>
            <a:spLocks noEditPoints="1"/>
          </p:cNvSpPr>
          <p:nvPr/>
        </p:nvSpPr>
        <p:spPr>
          <a:xfrm>
            <a:off x="554038" y="227013"/>
            <a:ext cx="265112" cy="393700"/>
          </a:xfrm>
          <a:custGeom>
            <a:avLst/>
            <a:gdLst/>
            <a:ahLst/>
            <a:cxnLst>
              <a:cxn ang="0">
                <a:pos x="79213" y="375784"/>
              </a:cxn>
              <a:cxn ang="0">
                <a:pos x="252291" y="375784"/>
              </a:cxn>
              <a:cxn ang="0">
                <a:pos x="261449" y="384972"/>
              </a:cxn>
              <a:cxn ang="0">
                <a:pos x="252291" y="393700"/>
              </a:cxn>
              <a:cxn ang="0">
                <a:pos x="79213" y="393700"/>
              </a:cxn>
              <a:cxn ang="0">
                <a:pos x="70056" y="384972"/>
              </a:cxn>
              <a:cxn ang="0">
                <a:pos x="79213" y="375784"/>
              </a:cxn>
              <a:cxn ang="0">
                <a:pos x="82876" y="290337"/>
              </a:cxn>
              <a:cxn ang="0">
                <a:pos x="178115" y="133224"/>
              </a:cxn>
              <a:cxn ang="0">
                <a:pos x="211540" y="153437"/>
              </a:cxn>
              <a:cxn ang="0">
                <a:pos x="116759" y="310550"/>
              </a:cxn>
              <a:cxn ang="0">
                <a:pos x="82876" y="290337"/>
              </a:cxn>
              <a:cxn ang="0">
                <a:pos x="16026" y="249451"/>
              </a:cxn>
              <a:cxn ang="0">
                <a:pos x="111265" y="92338"/>
              </a:cxn>
              <a:cxn ang="0">
                <a:pos x="144690" y="112551"/>
              </a:cxn>
              <a:cxn ang="0">
                <a:pos x="49451" y="269664"/>
              </a:cxn>
              <a:cxn ang="0">
                <a:pos x="16026" y="249451"/>
              </a:cxn>
              <a:cxn ang="0">
                <a:pos x="916" y="376702"/>
              </a:cxn>
              <a:cxn ang="0">
                <a:pos x="10073" y="298606"/>
              </a:cxn>
              <a:cxn ang="0">
                <a:pos x="75550" y="338113"/>
              </a:cxn>
              <a:cxn ang="0">
                <a:pos x="10989" y="382675"/>
              </a:cxn>
              <a:cxn ang="0">
                <a:pos x="916" y="376702"/>
              </a:cxn>
              <a:cxn ang="0">
                <a:pos x="136906" y="48696"/>
              </a:cxn>
              <a:cxn ang="0">
                <a:pos x="123169" y="71665"/>
              </a:cxn>
              <a:cxn ang="0">
                <a:pos x="223445" y="132765"/>
              </a:cxn>
              <a:cxn ang="0">
                <a:pos x="237639" y="109795"/>
              </a:cxn>
              <a:cxn ang="0">
                <a:pos x="136906" y="48696"/>
              </a:cxn>
              <a:cxn ang="0">
                <a:pos x="158426" y="13782"/>
              </a:cxn>
              <a:cxn ang="0">
                <a:pos x="188646" y="6432"/>
              </a:cxn>
              <a:cxn ang="0">
                <a:pos x="251376" y="44561"/>
              </a:cxn>
              <a:cxn ang="0">
                <a:pos x="259160" y="74881"/>
              </a:cxn>
              <a:cxn ang="0">
                <a:pos x="250460" y="89122"/>
              </a:cxn>
              <a:cxn ang="0">
                <a:pos x="149726" y="28023"/>
              </a:cxn>
              <a:cxn ang="0">
                <a:pos x="158426" y="13782"/>
              </a:cxn>
            </a:cxnLst>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alpha val="100000"/>
            </a:schemeClr>
          </a:solidFill>
          <a:ln w="9525">
            <a:noFill/>
          </a:ln>
        </p:spPr>
        <p:txBody>
          <a:bodyPr/>
          <a:p>
            <a:endParaRPr lang="zh-CN" altLang="en-US"/>
          </a:p>
        </p:txBody>
      </p:sp>
      <p:cxnSp>
        <p:nvCxnSpPr>
          <p:cNvPr id="28676" name="直接连接符 46"/>
          <p:cNvCxnSpPr/>
          <p:nvPr/>
        </p:nvCxnSpPr>
        <p:spPr>
          <a:xfrm flipH="1">
            <a:off x="985838" y="615950"/>
            <a:ext cx="9899650" cy="0"/>
          </a:xfrm>
          <a:prstGeom prst="line">
            <a:avLst/>
          </a:prstGeom>
          <a:ln w="9525" cap="flat" cmpd="sng">
            <a:solidFill>
              <a:schemeClr val="tx2"/>
            </a:solidFill>
            <a:prstDash val="solid"/>
            <a:headEnd type="none" w="med" len="med"/>
            <a:tailEnd type="none" w="med" len="med"/>
          </a:ln>
        </p:spPr>
      </p:cxnSp>
      <p:pic>
        <p:nvPicPr>
          <p:cNvPr id="2" name="图片 1" descr="QQ截图20230508223436"/>
          <p:cNvPicPr>
            <a:picLocks noChangeAspect="1"/>
          </p:cNvPicPr>
          <p:nvPr/>
        </p:nvPicPr>
        <p:blipFill>
          <a:blip r:embed="rId1"/>
          <a:stretch>
            <a:fillRect/>
          </a:stretch>
        </p:blipFill>
        <p:spPr>
          <a:xfrm>
            <a:off x="121285" y="887095"/>
            <a:ext cx="7216140" cy="5083810"/>
          </a:xfrm>
          <a:prstGeom prst="rect">
            <a:avLst/>
          </a:prstGeom>
        </p:spPr>
      </p:pic>
      <p:pic>
        <p:nvPicPr>
          <p:cNvPr id="3" name="图片 2" descr="总装图"/>
          <p:cNvPicPr>
            <a:picLocks noChangeAspect="1"/>
          </p:cNvPicPr>
          <p:nvPr/>
        </p:nvPicPr>
        <p:blipFill>
          <a:blip r:embed="rId2"/>
          <a:stretch>
            <a:fillRect/>
          </a:stretch>
        </p:blipFill>
        <p:spPr>
          <a:xfrm>
            <a:off x="7538720" y="1917065"/>
            <a:ext cx="4374515" cy="351409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1+#ppt_w/2"/>
                                          </p:val>
                                        </p:tav>
                                        <p:tav tm="100000">
                                          <p:val>
                                            <p:strVal val="#ppt_x"/>
                                          </p:val>
                                        </p:tav>
                                      </p:tavLst>
                                    </p:anim>
                                    <p:anim calcmode="lin" valueType="num">
                                      <p:cBhvr additive="base">
                                        <p:cTn id="8" dur="500" fill="hold"/>
                                        <p:tgtEl>
                                          <p:spTgt spid="2867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8676"/>
                                        </p:tgtEl>
                                        <p:attrNameLst>
                                          <p:attrName>style.visibility</p:attrName>
                                        </p:attrNameLst>
                                      </p:cBhvr>
                                      <p:to>
                                        <p:strVal val="visible"/>
                                      </p:to>
                                    </p:set>
                                    <p:animEffect transition="in" filter="wipe(right)">
                                      <p:cBhvr>
                                        <p:cTn id="11" dur="500"/>
                                        <p:tgtEl>
                                          <p:spTgt spid="28676"/>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674"/>
                                        </p:tgtEl>
                                        <p:attrNameLst>
                                          <p:attrName>style.visibility</p:attrName>
                                        </p:attrNameLst>
                                      </p:cBhvr>
                                      <p:to>
                                        <p:strVal val="visible"/>
                                      </p:to>
                                    </p:set>
                                    <p:anim calcmode="lin" valueType="num">
                                      <p:cBhvr>
                                        <p:cTn id="15"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8674"/>
                                        </p:tgtEl>
                                        <p:attrNameLst>
                                          <p:attrName>ppt_y</p:attrName>
                                        </p:attrNameLst>
                                      </p:cBhvr>
                                      <p:tavLst>
                                        <p:tav tm="0">
                                          <p:val>
                                            <p:strVal val="#ppt_y"/>
                                          </p:val>
                                        </p:tav>
                                        <p:tav tm="100000">
                                          <p:val>
                                            <p:strVal val="#ppt_y"/>
                                          </p:val>
                                        </p:tav>
                                      </p:tavLst>
                                    </p:anim>
                                    <p:anim calcmode="lin" valueType="num">
                                      <p:cBhvr>
                                        <p:cTn id="17"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tags/tag1.xml><?xml version="1.0" encoding="utf-8"?>
<p:tagLst xmlns:p="http://schemas.openxmlformats.org/presentationml/2006/main">
  <p:tag name="KSO_WM_UNIT_PLACING_PICTURE_USER_VIEWPORT" val="{&quot;height&quot;:10800,&quot;width&quot;:8787}"/>
</p:tagLst>
</file>

<file path=ppt/tags/tag2.xml><?xml version="1.0" encoding="utf-8"?>
<p:tagLst xmlns:p="http://schemas.openxmlformats.org/presentationml/2006/main">
  <p:tag name="KSO_WM_MEDIACOVER_FLAG" val="1"/>
  <p:tag name="KSO_WM_UNIT_MEDIACOVER_BTN_STATE" val="1"/>
  <p:tag name="KSO_WM_UNIT_MEDIACOVER_BTNRECT" val="2892*2452*735*735"/>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xml><?xml version="1.0" encoding="utf-8"?>
<p:tagLst xmlns:p="http://schemas.openxmlformats.org/presentationml/2006/main">
  <p:tag name="KSO_WPP_MARK_KEY" val="fb4f2198-61c7-43c0-95ca-61a108019bf9"/>
  <p:tag name="COMMONDATA" val="eyJoZGlkIjoiODRiZmQ5ODU3M2MyY2Y4N2NkMWYyYjViNjE3ZWI5NzEifQ=="/>
</p:tagLst>
</file>

<file path=ppt/theme/theme1.xml><?xml version="1.0" encoding="utf-8"?>
<a:theme xmlns:a="http://schemas.openxmlformats.org/drawingml/2006/main" name="2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6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7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7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8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8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491</Words>
  <Application>WPS 演示</Application>
  <PresentationFormat>自定义</PresentationFormat>
  <Paragraphs>69</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9</vt:i4>
      </vt:variant>
      <vt:variant>
        <vt:lpstr>幻灯片标题</vt:lpstr>
      </vt:variant>
      <vt:variant>
        <vt:i4>10</vt:i4>
      </vt:variant>
    </vt:vector>
  </HeadingPairs>
  <TitlesOfParts>
    <vt:vector size="27" baseType="lpstr">
      <vt:lpstr>Arial</vt:lpstr>
      <vt:lpstr>宋体</vt:lpstr>
      <vt:lpstr>Wingdings</vt:lpstr>
      <vt:lpstr>微软雅黑</vt:lpstr>
      <vt:lpstr>仿宋_GB2312</vt:lpstr>
      <vt:lpstr>仿宋</vt:lpstr>
      <vt:lpstr>Calibri</vt:lpstr>
      <vt:lpstr>Arial Unicode MS</vt:lpstr>
      <vt:lpstr>2_默认设计模板</vt:lpstr>
      <vt:lpstr>1_默认设计模板</vt:lpstr>
      <vt:lpstr>3_默认设计模板</vt:lpstr>
      <vt:lpstr>4_默认设计模板</vt:lpstr>
      <vt:lpstr>5_默认设计模板</vt:lpstr>
      <vt:lpstr>6_默认设计模板</vt:lpstr>
      <vt:lpstr>7_默认设计模板</vt:lpstr>
      <vt:lpstr>8_默认设计模板</vt:lpstr>
      <vt:lpstr>10_默认设计模板</vt:lpstr>
      <vt:lpstr>PowerPoint 演示文稿</vt:lpstr>
      <vt:lpstr>塑料杯盖注射模模具设计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论文完毕  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待我强大＆给你天下</cp:lastModifiedBy>
  <cp:revision>477</cp:revision>
  <dcterms:created xsi:type="dcterms:W3CDTF">2013-01-25T01:44:00Z</dcterms:created>
  <dcterms:modified xsi:type="dcterms:W3CDTF">2023-05-10T04:49:23Z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4CC148EA6A8E4369AD5ADBD26D25F223_13</vt:lpwstr>
  </property>
</Properties>
</file>